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30/10/2020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8" name="Image 7">
            <a:extLst>
              <a:ext uri="{FF2B5EF4-FFF2-40B4-BE49-F238E27FC236}">
                <a16:creationId xmlns:a16="http://schemas.microsoft.com/office/drawing/2014/main" id="{E87147AE-31B2-4256-A92E-763342762CB6}"/>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10" name="Image 9">
            <a:extLst>
              <a:ext uri="{FF2B5EF4-FFF2-40B4-BE49-F238E27FC236}">
                <a16:creationId xmlns:a16="http://schemas.microsoft.com/office/drawing/2014/main" id="{71318F77-09FD-4EAD-B8EC-B30E660BD7E0}"/>
              </a:ext>
            </a:extLst>
          </p:cNvPr>
          <p:cNvPicPr>
            <a:picLocks noChangeAspect="1"/>
          </p:cNvPicPr>
          <p:nvPr/>
        </p:nvPicPr>
        <p:blipFill>
          <a:blip r:embed="rId3"/>
          <a:stretch>
            <a:fillRect/>
          </a:stretch>
        </p:blipFill>
        <p:spPr>
          <a:xfrm>
            <a:off x="4754008" y="2349500"/>
            <a:ext cx="4212701" cy="3569208"/>
          </a:xfrm>
          <a:prstGeom prst="rect">
            <a:avLst/>
          </a:prstGeom>
        </p:spPr>
      </p:pic>
    </p:spTree>
    <p:extLst>
      <p:ext uri="{BB962C8B-B14F-4D97-AF65-F5344CB8AC3E}">
        <p14:creationId xmlns:p14="http://schemas.microsoft.com/office/powerpoint/2010/main" val="413493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B581FC9F-A9D1-4E02-BF65-96680081922D}"/>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31774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6" name="Image 5">
            <a:extLst>
              <a:ext uri="{FF2B5EF4-FFF2-40B4-BE49-F238E27FC236}">
                <a16:creationId xmlns:a16="http://schemas.microsoft.com/office/drawing/2014/main" id="{FED5788D-EE1C-4FEC-9D33-06A817D2400E}"/>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62437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8" name="Image 7">
            <a:extLst>
              <a:ext uri="{FF2B5EF4-FFF2-40B4-BE49-F238E27FC236}">
                <a16:creationId xmlns:a16="http://schemas.microsoft.com/office/drawing/2014/main" id="{31239FEE-F4F2-4E83-BE3E-21571CA47889}"/>
              </a:ext>
            </a:extLst>
          </p:cNvPr>
          <p:cNvPicPr>
            <a:picLocks noChangeAspect="1"/>
          </p:cNvPicPr>
          <p:nvPr/>
        </p:nvPicPr>
        <p:blipFill>
          <a:blip r:embed="rId2"/>
          <a:stretch>
            <a:fillRect/>
          </a:stretch>
        </p:blipFill>
        <p:spPr>
          <a:xfrm>
            <a:off x="240428" y="2346142"/>
            <a:ext cx="4200508" cy="3569208"/>
          </a:xfrm>
          <a:prstGeom prst="rect">
            <a:avLst/>
          </a:prstGeom>
        </p:spPr>
      </p:pic>
      <p:pic>
        <p:nvPicPr>
          <p:cNvPr id="10" name="Image 9">
            <a:extLst>
              <a:ext uri="{FF2B5EF4-FFF2-40B4-BE49-F238E27FC236}">
                <a16:creationId xmlns:a16="http://schemas.microsoft.com/office/drawing/2014/main" id="{0957871B-B024-48BA-A0F5-EEC75656CC8B}"/>
              </a:ext>
            </a:extLst>
          </p:cNvPr>
          <p:cNvPicPr>
            <a:picLocks noChangeAspect="1"/>
          </p:cNvPicPr>
          <p:nvPr/>
        </p:nvPicPr>
        <p:blipFill>
          <a:blip r:embed="rId3"/>
          <a:stretch>
            <a:fillRect/>
          </a:stretch>
        </p:blipFill>
        <p:spPr>
          <a:xfrm>
            <a:off x="4754008" y="2347511"/>
            <a:ext cx="4200508" cy="3566469"/>
          </a:xfrm>
          <a:prstGeom prst="rect">
            <a:avLst/>
          </a:prstGeom>
        </p:spPr>
      </p:pic>
    </p:spTree>
    <p:extLst>
      <p:ext uri="{BB962C8B-B14F-4D97-AF65-F5344CB8AC3E}">
        <p14:creationId xmlns:p14="http://schemas.microsoft.com/office/powerpoint/2010/main" val="154666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8" name="Image 7">
            <a:extLst>
              <a:ext uri="{FF2B5EF4-FFF2-40B4-BE49-F238E27FC236}">
                <a16:creationId xmlns:a16="http://schemas.microsoft.com/office/drawing/2014/main" id="{F85E5B16-0D63-4960-B8D8-F6F83C6A2A6B}"/>
              </a:ext>
            </a:extLst>
          </p:cNvPr>
          <p:cNvPicPr>
            <a:picLocks noChangeAspect="1"/>
          </p:cNvPicPr>
          <p:nvPr/>
        </p:nvPicPr>
        <p:blipFill>
          <a:blip r:embed="rId2"/>
          <a:stretch>
            <a:fillRect/>
          </a:stretch>
        </p:blipFill>
        <p:spPr>
          <a:xfrm>
            <a:off x="240428" y="2346142"/>
            <a:ext cx="4200508" cy="3569208"/>
          </a:xfrm>
          <a:prstGeom prst="rect">
            <a:avLst/>
          </a:prstGeom>
        </p:spPr>
      </p:pic>
      <p:pic>
        <p:nvPicPr>
          <p:cNvPr id="10" name="Image 9">
            <a:extLst>
              <a:ext uri="{FF2B5EF4-FFF2-40B4-BE49-F238E27FC236}">
                <a16:creationId xmlns:a16="http://schemas.microsoft.com/office/drawing/2014/main" id="{B69D34B3-3CFE-4920-8D9A-3FB4A6043C7D}"/>
              </a:ext>
            </a:extLst>
          </p:cNvPr>
          <p:cNvPicPr>
            <a:picLocks noChangeAspect="1"/>
          </p:cNvPicPr>
          <p:nvPr/>
        </p:nvPicPr>
        <p:blipFill>
          <a:blip r:embed="rId3"/>
          <a:stretch>
            <a:fillRect/>
          </a:stretch>
        </p:blipFill>
        <p:spPr>
          <a:xfrm>
            <a:off x="4749801" y="2349500"/>
            <a:ext cx="4204716" cy="3563878"/>
          </a:xfrm>
          <a:prstGeom prst="rect">
            <a:avLst/>
          </a:prstGeom>
        </p:spPr>
      </p:pic>
    </p:spTree>
    <p:extLst>
      <p:ext uri="{BB962C8B-B14F-4D97-AF65-F5344CB8AC3E}">
        <p14:creationId xmlns:p14="http://schemas.microsoft.com/office/powerpoint/2010/main" val="281094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1C83D6D2-191C-42A8-8610-9E830017EA9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49370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8" name="Image 7">
            <a:extLst>
              <a:ext uri="{FF2B5EF4-FFF2-40B4-BE49-F238E27FC236}">
                <a16:creationId xmlns:a16="http://schemas.microsoft.com/office/drawing/2014/main" id="{D8B107E9-00CB-4986-854B-B7A648B7AE7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10924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8" name="Image 7">
            <a:extLst>
              <a:ext uri="{FF2B5EF4-FFF2-40B4-BE49-F238E27FC236}">
                <a16:creationId xmlns:a16="http://schemas.microsoft.com/office/drawing/2014/main" id="{8CEABEDC-CC99-4447-818B-BAE6DEC3F2BB}"/>
              </a:ext>
            </a:extLst>
          </p:cNvPr>
          <p:cNvPicPr>
            <a:picLocks noChangeAspect="1"/>
          </p:cNvPicPr>
          <p:nvPr/>
        </p:nvPicPr>
        <p:blipFill>
          <a:blip r:embed="rId2"/>
          <a:stretch>
            <a:fillRect/>
          </a:stretch>
        </p:blipFill>
        <p:spPr>
          <a:xfrm>
            <a:off x="240428" y="2346142"/>
            <a:ext cx="4200508" cy="3569208"/>
          </a:xfrm>
          <a:prstGeom prst="rect">
            <a:avLst/>
          </a:prstGeom>
        </p:spPr>
      </p:pic>
      <p:pic>
        <p:nvPicPr>
          <p:cNvPr id="10" name="Image 9">
            <a:extLst>
              <a:ext uri="{FF2B5EF4-FFF2-40B4-BE49-F238E27FC236}">
                <a16:creationId xmlns:a16="http://schemas.microsoft.com/office/drawing/2014/main" id="{C373ACE9-0E28-4430-8C13-F159D121FB1A}"/>
              </a:ext>
            </a:extLst>
          </p:cNvPr>
          <p:cNvPicPr>
            <a:picLocks noChangeAspect="1"/>
          </p:cNvPicPr>
          <p:nvPr/>
        </p:nvPicPr>
        <p:blipFill>
          <a:blip r:embed="rId3"/>
          <a:stretch>
            <a:fillRect/>
          </a:stretch>
        </p:blipFill>
        <p:spPr>
          <a:xfrm>
            <a:off x="4754008" y="2343249"/>
            <a:ext cx="4200508" cy="3570732"/>
          </a:xfrm>
          <a:prstGeom prst="rect">
            <a:avLst/>
          </a:prstGeom>
        </p:spPr>
      </p:pic>
    </p:spTree>
    <p:extLst>
      <p:ext uri="{BB962C8B-B14F-4D97-AF65-F5344CB8AC3E}">
        <p14:creationId xmlns:p14="http://schemas.microsoft.com/office/powerpoint/2010/main" val="383889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27B0314-29F1-4D00-8875-D84D2601E1B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0946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6" name="Image 5">
            <a:extLst>
              <a:ext uri="{FF2B5EF4-FFF2-40B4-BE49-F238E27FC236}">
                <a16:creationId xmlns:a16="http://schemas.microsoft.com/office/drawing/2014/main" id="{A5CD90B7-5666-4678-A506-29D0E2AD0FC3}"/>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37523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8" name="Image 7">
            <a:extLst>
              <a:ext uri="{FF2B5EF4-FFF2-40B4-BE49-F238E27FC236}">
                <a16:creationId xmlns:a16="http://schemas.microsoft.com/office/drawing/2014/main" id="{E3488012-5012-40F6-81E4-E2A04AD5FC7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AD554A40-BB3D-4C75-A52C-FFD8D4934B7E}"/>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82216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399CA00-C347-4E28-8344-5B5ECF295481}"/>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573D8B7-97C1-4400-A47E-1752ECAB50CC}"/>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D38560E-1403-48A9-A8D1-E17B6189AE4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22459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58A42349-5D92-4F61-9EAF-A59CC867BD02}"/>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92346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8" name="Image 7">
            <a:extLst>
              <a:ext uri="{FF2B5EF4-FFF2-40B4-BE49-F238E27FC236}">
                <a16:creationId xmlns:a16="http://schemas.microsoft.com/office/drawing/2014/main" id="{BF9FA2BC-380D-4765-A5EE-960E04384D63}"/>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89209C37-9A7C-402D-B951-80D6C6DB86A1}"/>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9409334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2020-11-03T12:42:28Z</dcterms:modified>
</cp:coreProperties>
</file>