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2A07ACEF-1911-455B-818E-9504D0423EF9}"/>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72709247-F6A2-4F00-B2D7-236B477A5222}"/>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14435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C4F69353-1537-40C6-A4A7-4FC70B948730}"/>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40982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2017B95D-2C6A-4C63-B3CD-4FE7E585B4DD}"/>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06547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7" name="Image 6">
            <a:extLst>
              <a:ext uri="{FF2B5EF4-FFF2-40B4-BE49-F238E27FC236}">
                <a16:creationId xmlns:a16="http://schemas.microsoft.com/office/drawing/2014/main" id="{27693363-D076-4779-A1F8-EAC7B2724331}"/>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56555A5-703F-4E12-8D29-6493C0EA8ED6}"/>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9205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9" name="Image 8">
            <a:extLst>
              <a:ext uri="{FF2B5EF4-FFF2-40B4-BE49-F238E27FC236}">
                <a16:creationId xmlns:a16="http://schemas.microsoft.com/office/drawing/2014/main" id="{C81EDD49-090C-49AB-95E6-118EBE75AA06}"/>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0" name="Image 9">
            <a:extLst>
              <a:ext uri="{FF2B5EF4-FFF2-40B4-BE49-F238E27FC236}">
                <a16:creationId xmlns:a16="http://schemas.microsoft.com/office/drawing/2014/main" id="{C5B67E95-5F60-4DF4-8887-39BC0BE1C8FF}"/>
              </a:ext>
            </a:extLst>
          </p:cNvPr>
          <p:cNvPicPr>
            <a:picLocks noChangeAspect="1"/>
          </p:cNvPicPr>
          <p:nvPr/>
        </p:nvPicPr>
        <p:blipFill>
          <a:blip r:embed="rId3"/>
          <a:stretch>
            <a:fillRect/>
          </a:stretch>
        </p:blipFill>
        <p:spPr>
          <a:xfrm>
            <a:off x="4749799" y="2349500"/>
            <a:ext cx="4206605" cy="3572566"/>
          </a:xfrm>
          <a:prstGeom prst="rect">
            <a:avLst/>
          </a:prstGeom>
        </p:spPr>
      </p:pic>
    </p:spTree>
    <p:extLst>
      <p:ext uri="{BB962C8B-B14F-4D97-AF65-F5344CB8AC3E}">
        <p14:creationId xmlns:p14="http://schemas.microsoft.com/office/powerpoint/2010/main" val="159389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C11C9C80-5856-4466-9706-178A72F5974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5424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3F64FAC0-3B33-45D5-9B60-612D068AA7E5}"/>
              </a:ext>
            </a:extLst>
          </p:cNvPr>
          <p:cNvPicPr>
            <a:picLocks noChangeAspect="1"/>
          </p:cNvPicPr>
          <p:nvPr/>
        </p:nvPicPr>
        <p:blipFill>
          <a:blip r:embed="rId2"/>
          <a:stretch>
            <a:fillRect/>
          </a:stretch>
        </p:blipFill>
        <p:spPr>
          <a:xfrm>
            <a:off x="827909" y="1270000"/>
            <a:ext cx="7376799" cy="5023539"/>
          </a:xfrm>
          <a:prstGeom prst="rect">
            <a:avLst/>
          </a:prstGeom>
        </p:spPr>
      </p:pic>
    </p:spTree>
    <p:extLst>
      <p:ext uri="{BB962C8B-B14F-4D97-AF65-F5344CB8AC3E}">
        <p14:creationId xmlns:p14="http://schemas.microsoft.com/office/powerpoint/2010/main" val="381640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12" name="Image 11">
            <a:extLst>
              <a:ext uri="{FF2B5EF4-FFF2-40B4-BE49-F238E27FC236}">
                <a16:creationId xmlns:a16="http://schemas.microsoft.com/office/drawing/2014/main" id="{DB72C800-026F-4DDE-BAA8-3F6786DC987F}"/>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3" name="Image 12">
            <a:extLst>
              <a:ext uri="{FF2B5EF4-FFF2-40B4-BE49-F238E27FC236}">
                <a16:creationId xmlns:a16="http://schemas.microsoft.com/office/drawing/2014/main" id="{9E3F180E-CFDD-4845-B07D-CA6A73D66A20}"/>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352450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60A36237-6B79-44F5-B3F5-CD6647FB36E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067901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D9B570C0-47EB-4FCC-A021-13F5BB0C3953}"/>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6066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7" name="Image 6">
            <a:extLst>
              <a:ext uri="{FF2B5EF4-FFF2-40B4-BE49-F238E27FC236}">
                <a16:creationId xmlns:a16="http://schemas.microsoft.com/office/drawing/2014/main" id="{CEB9ABA0-7947-4823-A851-A03C5486616D}"/>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9B9C1D6A-D9CA-4CD0-8233-4D6CA8AF992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52562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10C860D-9096-426A-AE44-FEBD39B56783}"/>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21C1F51-D131-4DF1-92A1-F78FBD82C434}"/>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7A723B3-2F95-4B8F-9914-D686C44CC43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98962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8837A920-2B12-42B5-9C18-299A01A06532}"/>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25263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7" name="Image 6">
            <a:extLst>
              <a:ext uri="{FF2B5EF4-FFF2-40B4-BE49-F238E27FC236}">
                <a16:creationId xmlns:a16="http://schemas.microsoft.com/office/drawing/2014/main" id="{0DC95A56-B1F2-417E-8FAB-C34ABA27E19E}"/>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A2E3CC2A-721C-409C-83B0-6D9B99A2D656}"/>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75905355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2020-12-01T15:05:35Z</dcterms:modified>
</cp:coreProperties>
</file>