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470" r:id="rId8"/>
    <p:sldId id="457" r:id="rId9"/>
    <p:sldId id="497" r:id="rId10"/>
    <p:sldId id="500" r:id="rId11"/>
    <p:sldId id="501" r:id="rId12"/>
    <p:sldId id="456" r:id="rId13"/>
    <p:sldId id="502" r:id="rId14"/>
    <p:sldId id="505" r:id="rId15"/>
    <p:sldId id="459" r:id="rId16"/>
    <p:sldId id="506" r:id="rId17"/>
    <p:sldId id="509" r:id="rId18"/>
    <p:sldId id="458" r:id="rId19"/>
    <p:sldId id="510"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7" d="100"/>
          <a:sy n="107" d="100"/>
        </p:scale>
        <p:origin x="-1254"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07/01/2021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1/7/2021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1/7/2021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1/7/2021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1/7/2021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1/7/2021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1/7/2021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1/7/2021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1/7/2021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1/7/2021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1/7/2021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1/7/2021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1/7/2021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1/7/2021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1/7/2021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1/7/2021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1/7/2021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1/7/2021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1/7/2021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a:solidFill>
                  <a:srgbClr val="302421"/>
                </a:solidFill>
                <a:latin typeface="Calibri" pitchFamily="34" charset="0"/>
                <a:cs typeface="Arial" pitchFamily="34" charset="0"/>
              </a:rPr>
              <a:t/>
            </a: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31/12/2020</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411" y="2349500"/>
            <a:ext cx="4200525" cy="3570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1" y="2349500"/>
            <a:ext cx="4204716" cy="3570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4885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xmlns="" id="{7270D551-81E4-4372-959C-4C2E6DB0B502}"/>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2375801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1" y="1270001"/>
            <a:ext cx="7379208"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8675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GBPCHF - 2020</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711" y="2349501"/>
            <a:ext cx="4213225" cy="3569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1"/>
            <a:ext cx="4204716" cy="3569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2475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JPY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JPYCHF - Historical &amp; Planned</a:t>
            </a:r>
            <a:endParaRPr lang="en-US" dirty="0"/>
          </a:p>
        </p:txBody>
      </p:sp>
      <p:pic>
        <p:nvPicPr>
          <p:cNvPr id="3" name="Image 2">
            <a:extLst>
              <a:ext uri="{FF2B5EF4-FFF2-40B4-BE49-F238E27FC236}">
                <a16:creationId xmlns:a16="http://schemas.microsoft.com/office/drawing/2014/main" xmlns="" id="{A1EC25B6-2F2E-44CB-A12E-C9E4F0D9E206}"/>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3072315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JPY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Synthesis</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245" y="1270000"/>
            <a:ext cx="7383463"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0019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- 2021</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1" y="2349501"/>
            <a:ext cx="4204716" cy="3569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1"/>
            <a:ext cx="4204716" cy="3569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3043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xmlns="" id="{632C26A8-F86B-4414-A8D2-6C6B48A94342}"/>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4101888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245" y="1270000"/>
            <a:ext cx="7383463"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4654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xmlns=""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xmlns="" id="{C62A0BB9-FC70-4453-B985-09C1480B66D2}"/>
              </a:ext>
            </a:extLst>
          </p:cNvPr>
          <p:cNvPicPr>
            <a:picLocks noChangeAspect="1"/>
          </p:cNvPicPr>
          <p:nvPr/>
        </p:nvPicPr>
        <p:blipFill>
          <a:blip r:embed="rId2"/>
          <a:stretch>
            <a:fillRect/>
          </a:stretch>
        </p:blipFill>
        <p:spPr>
          <a:xfrm>
            <a:off x="127000" y="1524000"/>
            <a:ext cx="8890000" cy="244405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xmlns="" id="{287BEC28-68B8-4281-A259-E235E226477E}"/>
              </a:ext>
            </a:extLst>
          </p:cNvPr>
          <p:cNvPicPr>
            <a:picLocks noChangeAspect="1"/>
          </p:cNvPicPr>
          <p:nvPr/>
        </p:nvPicPr>
        <p:blipFill>
          <a:blip r:embed="rId2"/>
          <a:stretch>
            <a:fillRect/>
          </a:stretch>
        </p:blipFill>
        <p:spPr>
          <a:xfrm>
            <a:off x="127000" y="1524000"/>
            <a:ext cx="8890000" cy="191243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xmlns="" id="{94BDD2C3-6280-4CC1-9A56-61D8550374A5}"/>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3983711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1" y="1270000"/>
            <a:ext cx="7379208" cy="5029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3444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711" y="2349501"/>
            <a:ext cx="4213225" cy="3569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1"/>
            <a:ext cx="4204716" cy="3569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44640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5705</TotalTime>
  <Words>497</Words>
  <Application>Microsoft Office PowerPoint</Application>
  <PresentationFormat>Affichage à l'écran (4:3)</PresentationFormat>
  <Paragraphs>71</Paragraphs>
  <Slides>20</Slides>
  <Notes>0</Notes>
  <HiddenSlides>0</HiddenSlides>
  <MMClips>0</MMClips>
  <ScaleCrop>false</ScaleCrop>
  <HeadingPairs>
    <vt:vector size="4" baseType="variant">
      <vt:variant>
        <vt:lpstr>Thème</vt:lpstr>
      </vt:variant>
      <vt:variant>
        <vt:i4>2</vt:i4>
      </vt:variant>
      <vt:variant>
        <vt:lpstr>Titres des diapositives</vt:lpstr>
      </vt:variant>
      <vt:variant>
        <vt:i4>20</vt:i4>
      </vt:variant>
    </vt:vector>
  </HeadingPairs>
  <TitlesOfParts>
    <vt:vector size="22" baseType="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- 2020</vt:lpstr>
      <vt:lpstr>EURCHF - 2021</vt:lpstr>
      <vt:lpstr>GBPCHF - Historical &amp; Planned</vt:lpstr>
      <vt:lpstr>GBPCHF - Synthesis</vt:lpstr>
      <vt:lpstr>GBPCHF - 2020</vt:lpstr>
      <vt:lpstr>JPYCHF - Historical &amp; Planned</vt:lpstr>
      <vt:lpstr>JPYCHF - Synthesis</vt:lpstr>
      <vt:lpstr>JPYCHF - 2021</vt:lpstr>
      <vt:lpstr>USDCHF - Historical &amp; Planned</vt:lpstr>
      <vt:lpstr>USDCHF - Synthesis</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702</cp:revision>
  <cp:lastPrinted>2012-02-01T10:00:25Z</cp:lastPrinted>
  <dcterms:created xsi:type="dcterms:W3CDTF">2010-04-23T15:09:35Z</dcterms:created>
  <dcterms:modified xsi:type="dcterms:W3CDTF">2021-01-07T09:56:22Z</dcterms:modified>
</cp:coreProperties>
</file>