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470" r:id="rId8"/>
    <p:sldId id="457" r:id="rId9"/>
    <p:sldId id="497" r:id="rId10"/>
    <p:sldId id="500" r:id="rId11"/>
    <p:sldId id="501" r:id="rId12"/>
    <p:sldId id="456" r:id="rId13"/>
    <p:sldId id="502" r:id="rId14"/>
    <p:sldId id="505" r:id="rId15"/>
    <p:sldId id="459" r:id="rId16"/>
    <p:sldId id="506" r:id="rId17"/>
    <p:sldId id="508" r:id="rId18"/>
    <p:sldId id="509" r:id="rId19"/>
    <p:sldId id="458" r:id="rId20"/>
    <p:sldId id="510"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04/02/2021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tretch>
            <a:fillRect/>
          </a:stretch>
        </p:blipFill>
        <p:spPr bwMode="auto">
          <a:xfrm>
            <a:off x="3610905" y="2713983"/>
            <a:ext cx="1815216" cy="528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2/4/2021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2/4/2021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2/4/2021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2/4/2021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2/4/2021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2/4/2021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2/4/2021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tretch>
            <a:fillRect/>
          </a:stretch>
        </p:blipFill>
        <p:spPr bwMode="auto">
          <a:xfrm>
            <a:off x="7935913" y="342646"/>
            <a:ext cx="907608" cy="2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2/4/2021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2/4/2021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2/4/2021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2/4/2021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2/4/2021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2/4/2021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2/4/2021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2/4/2021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29/01/2021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- 2021</a:t>
            </a:r>
          </a:p>
        </p:txBody>
      </p:sp>
      <p:pic>
        <p:nvPicPr>
          <p:cNvPr id="10" name="Image 9">
            <a:extLst>
              <a:ext uri="{FF2B5EF4-FFF2-40B4-BE49-F238E27FC236}">
                <a16:creationId xmlns:a16="http://schemas.microsoft.com/office/drawing/2014/main" id="{6323B28F-2DCE-43C5-A617-B5B75B31ABD9}"/>
              </a:ext>
            </a:extLst>
          </p:cNvPr>
          <p:cNvPicPr>
            <a:picLocks noChangeAspect="1"/>
          </p:cNvPicPr>
          <p:nvPr/>
        </p:nvPicPr>
        <p:blipFill>
          <a:blip r:embed="rId2"/>
          <a:stretch>
            <a:fillRect/>
          </a:stretch>
        </p:blipFill>
        <p:spPr>
          <a:xfrm>
            <a:off x="236221" y="2349500"/>
            <a:ext cx="4204716" cy="3569208"/>
          </a:xfrm>
          <a:prstGeom prst="rect">
            <a:avLst/>
          </a:prstGeom>
        </p:spPr>
      </p:pic>
      <p:pic>
        <p:nvPicPr>
          <p:cNvPr id="11" name="Image 10">
            <a:extLst>
              <a:ext uri="{FF2B5EF4-FFF2-40B4-BE49-F238E27FC236}">
                <a16:creationId xmlns:a16="http://schemas.microsoft.com/office/drawing/2014/main" id="{FD98905F-D030-4191-8F04-145AC11ABC4C}"/>
              </a:ext>
            </a:extLst>
          </p:cNvPr>
          <p:cNvPicPr>
            <a:picLocks noChangeAspect="1"/>
          </p:cNvPicPr>
          <p:nvPr/>
        </p:nvPicPr>
        <p:blipFill>
          <a:blip r:embed="rId3"/>
          <a:stretch>
            <a:fillRect/>
          </a:stretch>
        </p:blipFill>
        <p:spPr>
          <a:xfrm>
            <a:off x="4754008" y="2349500"/>
            <a:ext cx="4200508" cy="3542083"/>
          </a:xfrm>
          <a:prstGeom prst="rect">
            <a:avLst/>
          </a:prstGeom>
        </p:spPr>
      </p:pic>
    </p:spTree>
    <p:extLst>
      <p:ext uri="{BB962C8B-B14F-4D97-AF65-F5344CB8AC3E}">
        <p14:creationId xmlns:p14="http://schemas.microsoft.com/office/powerpoint/2010/main" val="3629588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GBP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GBPCHF - Historical &amp; Planned</a:t>
            </a:r>
            <a:endParaRPr lang="en-US" dirty="0"/>
          </a:p>
        </p:txBody>
      </p:sp>
      <p:pic>
        <p:nvPicPr>
          <p:cNvPr id="3" name="Image 2">
            <a:extLst>
              <a:ext uri="{FF2B5EF4-FFF2-40B4-BE49-F238E27FC236}">
                <a16:creationId xmlns:a16="http://schemas.microsoft.com/office/drawing/2014/main" id="{62B38DAD-8D83-4FC8-A51F-C22B64367AC1}"/>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1002387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GBP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Synthesis</a:t>
            </a:r>
          </a:p>
        </p:txBody>
      </p:sp>
      <p:pic>
        <p:nvPicPr>
          <p:cNvPr id="5" name="Image 4">
            <a:extLst>
              <a:ext uri="{FF2B5EF4-FFF2-40B4-BE49-F238E27FC236}">
                <a16:creationId xmlns:a16="http://schemas.microsoft.com/office/drawing/2014/main" id="{905F8306-0F20-4507-8236-D0729D31D13E}"/>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1008560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GBPCHF - 2020</a:t>
            </a:r>
          </a:p>
        </p:txBody>
      </p:sp>
      <p:pic>
        <p:nvPicPr>
          <p:cNvPr id="3" name="GBPCHF_ImageALLOC">
            <a:extLst>
              <a:ext uri="{FF2B5EF4-FFF2-40B4-BE49-F238E27FC236}">
                <a16:creationId xmlns:a16="http://schemas.microsoft.com/office/drawing/2014/main" id="{03EFB83B-41C3-48B6-86D8-46AB11D7425B}"/>
              </a:ext>
            </a:extLst>
          </p:cNvPr>
          <p:cNvPicPr>
            <a:picLocks noChangeAspect="1"/>
          </p:cNvPicPr>
          <p:nvPr/>
        </p:nvPicPr>
        <p:blipFill>
          <a:blip r:embed="rId2"/>
          <a:stretch>
            <a:fillRect/>
          </a:stretch>
        </p:blipFill>
        <p:spPr>
          <a:xfrm>
            <a:off x="236220" y="2349500"/>
            <a:ext cx="4204716" cy="3569208"/>
          </a:xfrm>
          <a:prstGeom prst="rect">
            <a:avLst/>
          </a:prstGeom>
        </p:spPr>
      </p:pic>
      <p:pic>
        <p:nvPicPr>
          <p:cNvPr id="6" name="Image 5">
            <a:extLst>
              <a:ext uri="{FF2B5EF4-FFF2-40B4-BE49-F238E27FC236}">
                <a16:creationId xmlns:a16="http://schemas.microsoft.com/office/drawing/2014/main" id="{497B08E2-046E-432D-B898-8CB07F466342}"/>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3764709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JPY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JPYCHF - Historical &amp; Planned</a:t>
            </a:r>
            <a:endParaRPr lang="en-US" dirty="0"/>
          </a:p>
        </p:txBody>
      </p:sp>
      <p:pic>
        <p:nvPicPr>
          <p:cNvPr id="3" name="Image 2">
            <a:extLst>
              <a:ext uri="{FF2B5EF4-FFF2-40B4-BE49-F238E27FC236}">
                <a16:creationId xmlns:a16="http://schemas.microsoft.com/office/drawing/2014/main" id="{F135D7D4-C8D9-4D9B-BA99-EE2A398977C0}"/>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035860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JPY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Synthesis</a:t>
            </a:r>
          </a:p>
        </p:txBody>
      </p:sp>
      <p:pic>
        <p:nvPicPr>
          <p:cNvPr id="5" name="Image 4">
            <a:extLst>
              <a:ext uri="{FF2B5EF4-FFF2-40B4-BE49-F238E27FC236}">
                <a16:creationId xmlns:a16="http://schemas.microsoft.com/office/drawing/2014/main" id="{8A0C1A73-D594-422C-A6B8-E0C9777DC6D9}"/>
              </a:ext>
            </a:extLst>
          </p:cNvPr>
          <p:cNvPicPr>
            <a:picLocks noChangeAspect="1"/>
          </p:cNvPicPr>
          <p:nvPr/>
        </p:nvPicPr>
        <p:blipFill>
          <a:blip r:embed="rId2"/>
          <a:stretch>
            <a:fillRect/>
          </a:stretch>
        </p:blipFill>
        <p:spPr>
          <a:xfrm>
            <a:off x="821812" y="1269564"/>
            <a:ext cx="7382896" cy="5029636"/>
          </a:xfrm>
          <a:prstGeom prst="rect">
            <a:avLst/>
          </a:prstGeom>
        </p:spPr>
      </p:pic>
    </p:spTree>
    <p:extLst>
      <p:ext uri="{BB962C8B-B14F-4D97-AF65-F5344CB8AC3E}">
        <p14:creationId xmlns:p14="http://schemas.microsoft.com/office/powerpoint/2010/main" val="14147071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- 2020</a:t>
            </a:r>
          </a:p>
        </p:txBody>
      </p:sp>
      <p:pic>
        <p:nvPicPr>
          <p:cNvPr id="7" name="Image 6">
            <a:extLst>
              <a:ext uri="{FF2B5EF4-FFF2-40B4-BE49-F238E27FC236}">
                <a16:creationId xmlns:a16="http://schemas.microsoft.com/office/drawing/2014/main" id="{285488C3-9E8D-4B48-91C7-E6C0AED6F20A}"/>
              </a:ext>
            </a:extLst>
          </p:cNvPr>
          <p:cNvPicPr>
            <a:picLocks noChangeAspect="1"/>
          </p:cNvPicPr>
          <p:nvPr/>
        </p:nvPicPr>
        <p:blipFill>
          <a:blip r:embed="rId2"/>
          <a:stretch>
            <a:fillRect/>
          </a:stretch>
        </p:blipFill>
        <p:spPr>
          <a:xfrm>
            <a:off x="4749800" y="2349500"/>
            <a:ext cx="4200508" cy="3542083"/>
          </a:xfrm>
          <a:prstGeom prst="rect">
            <a:avLst/>
          </a:prstGeom>
        </p:spPr>
      </p:pic>
      <p:pic>
        <p:nvPicPr>
          <p:cNvPr id="8" name="Image 7">
            <a:extLst>
              <a:ext uri="{FF2B5EF4-FFF2-40B4-BE49-F238E27FC236}">
                <a16:creationId xmlns:a16="http://schemas.microsoft.com/office/drawing/2014/main" id="{1DB1DB93-D6E1-4481-8212-004A027FE701}"/>
              </a:ext>
            </a:extLst>
          </p:cNvPr>
          <p:cNvPicPr>
            <a:picLocks noChangeAspect="1"/>
          </p:cNvPicPr>
          <p:nvPr/>
        </p:nvPicPr>
        <p:blipFill>
          <a:blip r:embed="rId3"/>
          <a:stretch>
            <a:fillRect/>
          </a:stretch>
        </p:blipFill>
        <p:spPr>
          <a:xfrm>
            <a:off x="240428" y="2349500"/>
            <a:ext cx="4200508" cy="3572566"/>
          </a:xfrm>
          <a:prstGeom prst="rect">
            <a:avLst/>
          </a:prstGeom>
        </p:spPr>
      </p:pic>
    </p:spTree>
    <p:extLst>
      <p:ext uri="{BB962C8B-B14F-4D97-AF65-F5344CB8AC3E}">
        <p14:creationId xmlns:p14="http://schemas.microsoft.com/office/powerpoint/2010/main" val="3176117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JPYCHF - 2021</a:t>
            </a:r>
          </a:p>
        </p:txBody>
      </p:sp>
      <p:pic>
        <p:nvPicPr>
          <p:cNvPr id="7" name="Image 6">
            <a:extLst>
              <a:ext uri="{FF2B5EF4-FFF2-40B4-BE49-F238E27FC236}">
                <a16:creationId xmlns:a16="http://schemas.microsoft.com/office/drawing/2014/main" id="{F255B2A0-2ACB-4E62-86B3-75E135833020}"/>
              </a:ext>
            </a:extLst>
          </p:cNvPr>
          <p:cNvPicPr>
            <a:picLocks noChangeAspect="1"/>
          </p:cNvPicPr>
          <p:nvPr/>
        </p:nvPicPr>
        <p:blipFill>
          <a:blip r:embed="rId2"/>
          <a:stretch>
            <a:fillRect/>
          </a:stretch>
        </p:blipFill>
        <p:spPr>
          <a:xfrm>
            <a:off x="236220" y="2349500"/>
            <a:ext cx="4206605" cy="3584759"/>
          </a:xfrm>
          <a:prstGeom prst="rect">
            <a:avLst/>
          </a:prstGeom>
        </p:spPr>
      </p:pic>
      <p:pic>
        <p:nvPicPr>
          <p:cNvPr id="8" name="Image 7">
            <a:extLst>
              <a:ext uri="{FF2B5EF4-FFF2-40B4-BE49-F238E27FC236}">
                <a16:creationId xmlns:a16="http://schemas.microsoft.com/office/drawing/2014/main" id="{84644DD3-48F3-4C7A-B5E1-0DBBEE080E2A}"/>
              </a:ext>
            </a:extLst>
          </p:cNvPr>
          <p:cNvPicPr>
            <a:picLocks noChangeAspect="1"/>
          </p:cNvPicPr>
          <p:nvPr/>
        </p:nvPicPr>
        <p:blipFill>
          <a:blip r:embed="rId3"/>
          <a:stretch>
            <a:fillRect/>
          </a:stretch>
        </p:blipFill>
        <p:spPr>
          <a:xfrm>
            <a:off x="4754008" y="2349499"/>
            <a:ext cx="4200508" cy="3569207"/>
          </a:xfrm>
          <a:prstGeom prst="rect">
            <a:avLst/>
          </a:prstGeom>
        </p:spPr>
      </p:pic>
    </p:spTree>
    <p:extLst>
      <p:ext uri="{BB962C8B-B14F-4D97-AF65-F5344CB8AC3E}">
        <p14:creationId xmlns:p14="http://schemas.microsoft.com/office/powerpoint/2010/main" val="394986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USD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USDCHF - Historical &amp; Planned</a:t>
            </a:r>
            <a:endParaRPr lang="en-US" dirty="0"/>
          </a:p>
        </p:txBody>
      </p:sp>
      <p:pic>
        <p:nvPicPr>
          <p:cNvPr id="3" name="Image 2">
            <a:extLst>
              <a:ext uri="{FF2B5EF4-FFF2-40B4-BE49-F238E27FC236}">
                <a16:creationId xmlns:a16="http://schemas.microsoft.com/office/drawing/2014/main" id="{0144C978-3285-42B6-82DB-6A8D8E61112F}"/>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6914733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USD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USDCHF - Synthesis</a:t>
            </a:r>
          </a:p>
        </p:txBody>
      </p:sp>
      <p:pic>
        <p:nvPicPr>
          <p:cNvPr id="5" name="Image 4">
            <a:extLst>
              <a:ext uri="{FF2B5EF4-FFF2-40B4-BE49-F238E27FC236}">
                <a16:creationId xmlns:a16="http://schemas.microsoft.com/office/drawing/2014/main" id="{CE89DC02-3B9F-4937-A252-20490AAF1C59}"/>
              </a:ext>
            </a:extLst>
          </p:cNvPr>
          <p:cNvPicPr>
            <a:picLocks noChangeAspect="1"/>
          </p:cNvPicPr>
          <p:nvPr/>
        </p:nvPicPr>
        <p:blipFill>
          <a:blip r:embed="rId2"/>
          <a:stretch>
            <a:fillRect/>
          </a:stretch>
        </p:blipFill>
        <p:spPr>
          <a:xfrm>
            <a:off x="825500" y="1270000"/>
            <a:ext cx="7382896" cy="5029636"/>
          </a:xfrm>
          <a:prstGeom prst="rect">
            <a:avLst/>
          </a:prstGeom>
        </p:spPr>
      </p:pic>
    </p:spTree>
    <p:extLst>
      <p:ext uri="{BB962C8B-B14F-4D97-AF65-F5344CB8AC3E}">
        <p14:creationId xmlns:p14="http://schemas.microsoft.com/office/powerpoint/2010/main" val="35438194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F8B14C54-C0F3-4D74-84F5-CE1666826B32}"/>
              </a:ext>
            </a:extLst>
          </p:cNvPr>
          <p:cNvPicPr>
            <a:picLocks noChangeAspect="1"/>
          </p:cNvPicPr>
          <p:nvPr/>
        </p:nvPicPr>
        <p:blipFill>
          <a:blip r:embed="rId2"/>
          <a:stretch>
            <a:fillRect/>
          </a:stretch>
        </p:blipFill>
        <p:spPr>
          <a:xfrm>
            <a:off x="127000" y="1524000"/>
            <a:ext cx="8890000" cy="24440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6D464CD2-381E-4616-B809-647A25D164F0}"/>
              </a:ext>
            </a:extLst>
          </p:cNvPr>
          <p:cNvPicPr>
            <a:picLocks noChangeAspect="1"/>
          </p:cNvPicPr>
          <p:nvPr/>
        </p:nvPicPr>
        <p:blipFill>
          <a:blip r:embed="rId2"/>
          <a:stretch>
            <a:fillRect/>
          </a:stretch>
        </p:blipFill>
        <p:spPr>
          <a:xfrm>
            <a:off x="127000" y="1524000"/>
            <a:ext cx="8890000" cy="1912439"/>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3047CEFE-B0DE-44CD-8BF5-955A53E57624}"/>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377168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1257800D-925A-4F80-963C-B3FBAC6BC73E}"/>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675202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- 2020</a:t>
            </a:r>
          </a:p>
        </p:txBody>
      </p:sp>
      <p:pic>
        <p:nvPicPr>
          <p:cNvPr id="7" name="Image 6">
            <a:extLst>
              <a:ext uri="{FF2B5EF4-FFF2-40B4-BE49-F238E27FC236}">
                <a16:creationId xmlns:a16="http://schemas.microsoft.com/office/drawing/2014/main" id="{D23A3440-640B-4BE1-B860-E86B51A0CB96}"/>
              </a:ext>
            </a:extLst>
          </p:cNvPr>
          <p:cNvPicPr>
            <a:picLocks noChangeAspect="1"/>
          </p:cNvPicPr>
          <p:nvPr/>
        </p:nvPicPr>
        <p:blipFill>
          <a:blip r:embed="rId2"/>
          <a:stretch>
            <a:fillRect/>
          </a:stretch>
        </p:blipFill>
        <p:spPr>
          <a:xfrm>
            <a:off x="240428" y="2349500"/>
            <a:ext cx="4200508" cy="3542083"/>
          </a:xfrm>
          <a:prstGeom prst="rect">
            <a:avLst/>
          </a:prstGeom>
        </p:spPr>
      </p:pic>
      <p:pic>
        <p:nvPicPr>
          <p:cNvPr id="8" name="Image 7">
            <a:extLst>
              <a:ext uri="{FF2B5EF4-FFF2-40B4-BE49-F238E27FC236}">
                <a16:creationId xmlns:a16="http://schemas.microsoft.com/office/drawing/2014/main" id="{D4D13CF2-9281-4F7C-B5E6-8A2F2017A0E8}"/>
              </a:ext>
            </a:extLst>
          </p:cNvPr>
          <p:cNvPicPr>
            <a:picLocks noChangeAspect="1"/>
          </p:cNvPicPr>
          <p:nvPr/>
        </p:nvPicPr>
        <p:blipFill>
          <a:blip r:embed="rId3"/>
          <a:stretch>
            <a:fillRect/>
          </a:stretch>
        </p:blipFill>
        <p:spPr>
          <a:xfrm>
            <a:off x="4754008" y="2349499"/>
            <a:ext cx="4200508" cy="3542083"/>
          </a:xfrm>
          <a:prstGeom prst="rect">
            <a:avLst/>
          </a:prstGeom>
        </p:spPr>
      </p:pic>
    </p:spTree>
    <p:extLst>
      <p:ext uri="{BB962C8B-B14F-4D97-AF65-F5344CB8AC3E}">
        <p14:creationId xmlns:p14="http://schemas.microsoft.com/office/powerpoint/2010/main" val="83920239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5681</TotalTime>
  <Words>662</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- 2020</vt:lpstr>
      <vt:lpstr>EURCHF - 2021</vt:lpstr>
      <vt:lpstr>GBPCHF - Historical &amp; Planned</vt:lpstr>
      <vt:lpstr>GBPCHF - Synthesis</vt:lpstr>
      <vt:lpstr>GBPCHF - 2020</vt:lpstr>
      <vt:lpstr>JPYCHF - Historical &amp; Planned</vt:lpstr>
      <vt:lpstr>JPYCHF - Synthesis</vt:lpstr>
      <vt:lpstr>JPYCHF - 2020</vt:lpstr>
      <vt:lpstr>JPYCHF - 2021</vt:lpstr>
      <vt:lpstr>USDCHF - Historical &amp; Planned</vt:lpstr>
      <vt:lpstr>USDCHF - Synthesis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700</cp:revision>
  <cp:lastPrinted>2012-02-01T10:00:25Z</cp:lastPrinted>
  <dcterms:created xsi:type="dcterms:W3CDTF">2010-04-23T15:09:35Z</dcterms:created>
  <dcterms:modified xsi:type="dcterms:W3CDTF">2021-02-04T08:23:43Z</dcterms:modified>
</cp:coreProperties>
</file>