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6"/>
  </p:notesMasterIdLst>
  <p:sldIdLst>
    <p:sldId id="256" r:id="rId3"/>
    <p:sldId id="466" r:id="rId4"/>
    <p:sldId id="476" r:id="rId5"/>
    <p:sldId id="493" r:id="rId6"/>
    <p:sldId id="494" r:id="rId7"/>
    <p:sldId id="470" r:id="rId8"/>
    <p:sldId id="457" r:id="rId9"/>
    <p:sldId id="497" r:id="rId10"/>
    <p:sldId id="500" r:id="rId11"/>
    <p:sldId id="501" r:id="rId12"/>
    <p:sldId id="456" r:id="rId13"/>
    <p:sldId id="502" r:id="rId14"/>
    <p:sldId id="504" r:id="rId15"/>
    <p:sldId id="505" r:id="rId16"/>
    <p:sldId id="459" r:id="rId17"/>
    <p:sldId id="506" r:id="rId18"/>
    <p:sldId id="508" r:id="rId19"/>
    <p:sldId id="509" r:id="rId20"/>
    <p:sldId id="458" r:id="rId21"/>
    <p:sldId id="510" r:id="rId22"/>
    <p:sldId id="512" r:id="rId23"/>
    <p:sldId id="409" r:id="rId24"/>
    <p:sldId id="410" r:id="rId2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4" d="100"/>
          <a:sy n="104" d="100"/>
        </p:scale>
        <p:origin x="137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04/03/2021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3/4/2021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3/4/2021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3/4/2021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3/4/2021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3/4/2021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3/4/2021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3/4/2021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3/4/2021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3/4/2021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3/4/2021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3/4/2021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3/4/2021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3/4/2021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3/4/2021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3/4/2021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3/4/2021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3/4/2021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3/4/2021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26/02/2021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1036C913-2293-4E30-B5C6-22859ABB3E18}"/>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5" name="Image 4">
            <a:extLst>
              <a:ext uri="{FF2B5EF4-FFF2-40B4-BE49-F238E27FC236}">
                <a16:creationId xmlns:a16="http://schemas.microsoft.com/office/drawing/2014/main" id="{DCAFB2F7-8D26-44F4-9B12-0E37CC3C0787}"/>
              </a:ext>
            </a:extLst>
          </p:cNvPr>
          <p:cNvPicPr>
            <a:picLocks noChangeAspect="1"/>
          </p:cNvPicPr>
          <p:nvPr/>
        </p:nvPicPr>
        <p:blipFill>
          <a:blip r:embed="rId3"/>
          <a:stretch>
            <a:fillRect/>
          </a:stretch>
        </p:blipFill>
        <p:spPr>
          <a:xfrm>
            <a:off x="4572000" y="2349500"/>
            <a:ext cx="4200508" cy="3542083"/>
          </a:xfrm>
          <a:prstGeom prst="rect">
            <a:avLst/>
          </a:prstGeom>
        </p:spPr>
      </p:pic>
    </p:spTree>
    <p:extLst>
      <p:ext uri="{BB962C8B-B14F-4D97-AF65-F5344CB8AC3E}">
        <p14:creationId xmlns:p14="http://schemas.microsoft.com/office/powerpoint/2010/main" val="4191049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629DC4CF-5A1C-4E51-B2D6-1BC6B897E72C}"/>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2585807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4" name="Image 3">
            <a:extLst>
              <a:ext uri="{FF2B5EF4-FFF2-40B4-BE49-F238E27FC236}">
                <a16:creationId xmlns:a16="http://schemas.microsoft.com/office/drawing/2014/main" id="{ABBB3E04-B78F-4F40-93AE-71BFCE3B1650}"/>
              </a:ext>
            </a:extLst>
          </p:cNvPr>
          <p:cNvPicPr>
            <a:picLocks noChangeAspect="1"/>
          </p:cNvPicPr>
          <p:nvPr/>
        </p:nvPicPr>
        <p:blipFill>
          <a:blip r:embed="rId2"/>
          <a:stretch>
            <a:fillRect/>
          </a:stretch>
        </p:blipFill>
        <p:spPr>
          <a:xfrm>
            <a:off x="880552" y="1132174"/>
            <a:ext cx="7382896" cy="5029636"/>
          </a:xfrm>
          <a:prstGeom prst="rect">
            <a:avLst/>
          </a:prstGeom>
        </p:spPr>
      </p:pic>
    </p:spTree>
    <p:extLst>
      <p:ext uri="{BB962C8B-B14F-4D97-AF65-F5344CB8AC3E}">
        <p14:creationId xmlns:p14="http://schemas.microsoft.com/office/powerpoint/2010/main" val="1923600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- 2019</a:t>
            </a:r>
          </a:p>
        </p:txBody>
      </p:sp>
      <p:pic>
        <p:nvPicPr>
          <p:cNvPr id="3" name="GBPCHF_ImageALLOC">
            <a:extLst>
              <a:ext uri="{FF2B5EF4-FFF2-40B4-BE49-F238E27FC236}">
                <a16:creationId xmlns:a16="http://schemas.microsoft.com/office/drawing/2014/main" id="{F3F8D7E8-4C7D-44FB-830A-E9E0E5BDED40}"/>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5" name="Image 4">
            <a:extLst>
              <a:ext uri="{FF2B5EF4-FFF2-40B4-BE49-F238E27FC236}">
                <a16:creationId xmlns:a16="http://schemas.microsoft.com/office/drawing/2014/main" id="{E19F4FB4-AA5D-414A-846F-63296308D04C}"/>
              </a:ext>
            </a:extLst>
          </p:cNvPr>
          <p:cNvPicPr>
            <a:picLocks noChangeAspect="1"/>
          </p:cNvPicPr>
          <p:nvPr/>
        </p:nvPicPr>
        <p:blipFill>
          <a:blip r:embed="rId3"/>
          <a:stretch>
            <a:fillRect/>
          </a:stretch>
        </p:blipFill>
        <p:spPr>
          <a:xfrm>
            <a:off x="4572000" y="2349500"/>
            <a:ext cx="4212701" cy="3603048"/>
          </a:xfrm>
          <a:prstGeom prst="rect">
            <a:avLst/>
          </a:prstGeom>
        </p:spPr>
      </p:pic>
    </p:spTree>
    <p:extLst>
      <p:ext uri="{BB962C8B-B14F-4D97-AF65-F5344CB8AC3E}">
        <p14:creationId xmlns:p14="http://schemas.microsoft.com/office/powerpoint/2010/main" val="3117061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- 2020</a:t>
            </a:r>
          </a:p>
        </p:txBody>
      </p:sp>
      <p:pic>
        <p:nvPicPr>
          <p:cNvPr id="3" name="GBPCHF_ImageALLOC">
            <a:extLst>
              <a:ext uri="{FF2B5EF4-FFF2-40B4-BE49-F238E27FC236}">
                <a16:creationId xmlns:a16="http://schemas.microsoft.com/office/drawing/2014/main" id="{F4ED94BB-9774-4D10-9744-4792EB6E9C5B}"/>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5" name="Image 4">
            <a:extLst>
              <a:ext uri="{FF2B5EF4-FFF2-40B4-BE49-F238E27FC236}">
                <a16:creationId xmlns:a16="http://schemas.microsoft.com/office/drawing/2014/main" id="{90F8992C-E598-45A0-982B-C56ADCAE5D27}"/>
              </a:ext>
            </a:extLst>
          </p:cNvPr>
          <p:cNvPicPr>
            <a:picLocks noChangeAspect="1"/>
          </p:cNvPicPr>
          <p:nvPr/>
        </p:nvPicPr>
        <p:blipFill>
          <a:blip r:embed="rId3"/>
          <a:stretch>
            <a:fillRect/>
          </a:stretch>
        </p:blipFill>
        <p:spPr>
          <a:xfrm>
            <a:off x="4572000" y="2349500"/>
            <a:ext cx="4200508" cy="3542083"/>
          </a:xfrm>
          <a:prstGeom prst="rect">
            <a:avLst/>
          </a:prstGeom>
        </p:spPr>
      </p:pic>
    </p:spTree>
    <p:extLst>
      <p:ext uri="{BB962C8B-B14F-4D97-AF65-F5344CB8AC3E}">
        <p14:creationId xmlns:p14="http://schemas.microsoft.com/office/powerpoint/2010/main" val="2002670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C3E8D657-6839-45EC-B6DB-C5F26A730D75}"/>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1578695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4" name="Image 3">
            <a:extLst>
              <a:ext uri="{FF2B5EF4-FFF2-40B4-BE49-F238E27FC236}">
                <a16:creationId xmlns:a16="http://schemas.microsoft.com/office/drawing/2014/main" id="{0B2DD4CB-8229-460E-9FCB-7D9EDA694FAC}"/>
              </a:ext>
            </a:extLst>
          </p:cNvPr>
          <p:cNvPicPr>
            <a:picLocks noChangeAspect="1"/>
          </p:cNvPicPr>
          <p:nvPr/>
        </p:nvPicPr>
        <p:blipFill>
          <a:blip r:embed="rId2"/>
          <a:stretch>
            <a:fillRect/>
          </a:stretch>
        </p:blipFill>
        <p:spPr>
          <a:xfrm>
            <a:off x="880552" y="1228219"/>
            <a:ext cx="7382896" cy="5029636"/>
          </a:xfrm>
          <a:prstGeom prst="rect">
            <a:avLst/>
          </a:prstGeom>
        </p:spPr>
      </p:pic>
    </p:spTree>
    <p:extLst>
      <p:ext uri="{BB962C8B-B14F-4D97-AF65-F5344CB8AC3E}">
        <p14:creationId xmlns:p14="http://schemas.microsoft.com/office/powerpoint/2010/main" val="79030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- 2020</a:t>
            </a:r>
          </a:p>
        </p:txBody>
      </p:sp>
      <p:pic>
        <p:nvPicPr>
          <p:cNvPr id="5" name="Image 4">
            <a:extLst>
              <a:ext uri="{FF2B5EF4-FFF2-40B4-BE49-F238E27FC236}">
                <a16:creationId xmlns:a16="http://schemas.microsoft.com/office/drawing/2014/main" id="{2017DF63-7C90-46B2-A6AB-9BFCA03CCB1C}"/>
              </a:ext>
            </a:extLst>
          </p:cNvPr>
          <p:cNvPicPr>
            <a:picLocks noChangeAspect="1"/>
          </p:cNvPicPr>
          <p:nvPr/>
        </p:nvPicPr>
        <p:blipFill>
          <a:blip r:embed="rId2"/>
          <a:stretch>
            <a:fillRect/>
          </a:stretch>
        </p:blipFill>
        <p:spPr>
          <a:xfrm>
            <a:off x="189484" y="2349500"/>
            <a:ext cx="4212701" cy="3621338"/>
          </a:xfrm>
          <a:prstGeom prst="rect">
            <a:avLst/>
          </a:prstGeom>
        </p:spPr>
      </p:pic>
      <p:pic>
        <p:nvPicPr>
          <p:cNvPr id="6" name="Image 5">
            <a:extLst>
              <a:ext uri="{FF2B5EF4-FFF2-40B4-BE49-F238E27FC236}">
                <a16:creationId xmlns:a16="http://schemas.microsoft.com/office/drawing/2014/main" id="{D9EF36CC-3094-4B39-9160-BE3727B63554}"/>
              </a:ext>
            </a:extLst>
          </p:cNvPr>
          <p:cNvPicPr>
            <a:picLocks noChangeAspect="1"/>
          </p:cNvPicPr>
          <p:nvPr/>
        </p:nvPicPr>
        <p:blipFill>
          <a:blip r:embed="rId3"/>
          <a:stretch>
            <a:fillRect/>
          </a:stretch>
        </p:blipFill>
        <p:spPr>
          <a:xfrm>
            <a:off x="4741815" y="2349500"/>
            <a:ext cx="4212701" cy="3603048"/>
          </a:xfrm>
          <a:prstGeom prst="rect">
            <a:avLst/>
          </a:prstGeom>
        </p:spPr>
      </p:pic>
    </p:spTree>
    <p:extLst>
      <p:ext uri="{BB962C8B-B14F-4D97-AF65-F5344CB8AC3E}">
        <p14:creationId xmlns:p14="http://schemas.microsoft.com/office/powerpoint/2010/main" val="2535033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- 2021</a:t>
            </a:r>
          </a:p>
        </p:txBody>
      </p:sp>
      <p:pic>
        <p:nvPicPr>
          <p:cNvPr id="3" name="JPYCHF_ImageALLOC">
            <a:extLst>
              <a:ext uri="{FF2B5EF4-FFF2-40B4-BE49-F238E27FC236}">
                <a16:creationId xmlns:a16="http://schemas.microsoft.com/office/drawing/2014/main" id="{73A0005A-9CBE-4017-9C28-2EA906E01754}"/>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5" name="Image 4">
            <a:extLst>
              <a:ext uri="{FF2B5EF4-FFF2-40B4-BE49-F238E27FC236}">
                <a16:creationId xmlns:a16="http://schemas.microsoft.com/office/drawing/2014/main" id="{11101159-E236-4523-8C63-D75768CF9E20}"/>
              </a:ext>
            </a:extLst>
          </p:cNvPr>
          <p:cNvPicPr>
            <a:picLocks noChangeAspect="1"/>
          </p:cNvPicPr>
          <p:nvPr/>
        </p:nvPicPr>
        <p:blipFill>
          <a:blip r:embed="rId3"/>
          <a:stretch>
            <a:fillRect/>
          </a:stretch>
        </p:blipFill>
        <p:spPr>
          <a:xfrm>
            <a:off x="4755722" y="2349500"/>
            <a:ext cx="4152058" cy="3569208"/>
          </a:xfrm>
          <a:prstGeom prst="rect">
            <a:avLst/>
          </a:prstGeom>
        </p:spPr>
      </p:pic>
    </p:spTree>
    <p:extLst>
      <p:ext uri="{BB962C8B-B14F-4D97-AF65-F5344CB8AC3E}">
        <p14:creationId xmlns:p14="http://schemas.microsoft.com/office/powerpoint/2010/main" val="1441442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CD458EB6-C8C3-40B8-9F08-F08F436B5A6E}"/>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464971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4" name="Image 3">
            <a:extLst>
              <a:ext uri="{FF2B5EF4-FFF2-40B4-BE49-F238E27FC236}">
                <a16:creationId xmlns:a16="http://schemas.microsoft.com/office/drawing/2014/main" id="{0ABB3A46-C890-4F68-9D21-572E5E8D350A}"/>
              </a:ext>
            </a:extLst>
          </p:cNvPr>
          <p:cNvPicPr>
            <a:picLocks noChangeAspect="1"/>
          </p:cNvPicPr>
          <p:nvPr/>
        </p:nvPicPr>
        <p:blipFill>
          <a:blip r:embed="rId2"/>
          <a:stretch>
            <a:fillRect/>
          </a:stretch>
        </p:blipFill>
        <p:spPr>
          <a:xfrm>
            <a:off x="880552" y="1283637"/>
            <a:ext cx="7382896" cy="5029636"/>
          </a:xfrm>
          <a:prstGeom prst="rect">
            <a:avLst/>
          </a:prstGeom>
        </p:spPr>
      </p:pic>
    </p:spTree>
    <p:extLst>
      <p:ext uri="{BB962C8B-B14F-4D97-AF65-F5344CB8AC3E}">
        <p14:creationId xmlns:p14="http://schemas.microsoft.com/office/powerpoint/2010/main" val="3537188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- 2019</a:t>
            </a:r>
          </a:p>
        </p:txBody>
      </p:sp>
      <p:pic>
        <p:nvPicPr>
          <p:cNvPr id="3" name="USDCHF_ImageALLOC">
            <a:extLst>
              <a:ext uri="{FF2B5EF4-FFF2-40B4-BE49-F238E27FC236}">
                <a16:creationId xmlns:a16="http://schemas.microsoft.com/office/drawing/2014/main" id="{AE073508-634C-4815-8226-CF36870ECF38}"/>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5" name="Image 4">
            <a:extLst>
              <a:ext uri="{FF2B5EF4-FFF2-40B4-BE49-F238E27FC236}">
                <a16:creationId xmlns:a16="http://schemas.microsoft.com/office/drawing/2014/main" id="{B792D1CB-8E54-472D-A40B-5D59315012C4}"/>
              </a:ext>
            </a:extLst>
          </p:cNvPr>
          <p:cNvPicPr>
            <a:picLocks noChangeAspect="1"/>
          </p:cNvPicPr>
          <p:nvPr/>
        </p:nvPicPr>
        <p:blipFill>
          <a:blip r:embed="rId3"/>
          <a:stretch>
            <a:fillRect/>
          </a:stretch>
        </p:blipFill>
        <p:spPr>
          <a:xfrm>
            <a:off x="4707272" y="2349500"/>
            <a:ext cx="4200508" cy="3566469"/>
          </a:xfrm>
          <a:prstGeom prst="rect">
            <a:avLst/>
          </a:prstGeom>
        </p:spPr>
      </p:pic>
    </p:spTree>
    <p:extLst>
      <p:ext uri="{BB962C8B-B14F-4D97-AF65-F5344CB8AC3E}">
        <p14:creationId xmlns:p14="http://schemas.microsoft.com/office/powerpoint/2010/main" val="2186464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30C1674B-C3B3-467D-8B2F-110E803E1946}"/>
              </a:ext>
            </a:extLst>
          </p:cNvPr>
          <p:cNvPicPr>
            <a:picLocks noChangeAspect="1"/>
          </p:cNvPicPr>
          <p:nvPr/>
        </p:nvPicPr>
        <p:blipFill>
          <a:blip r:embed="rId2"/>
          <a:stretch>
            <a:fillRect/>
          </a:stretch>
        </p:blipFill>
        <p:spPr>
          <a:xfrm>
            <a:off x="0" y="1403232"/>
            <a:ext cx="9077325" cy="249555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980A89E7-0751-4C63-932D-754A231EC8AE}"/>
              </a:ext>
            </a:extLst>
          </p:cNvPr>
          <p:cNvPicPr>
            <a:picLocks noChangeAspect="1"/>
          </p:cNvPicPr>
          <p:nvPr/>
        </p:nvPicPr>
        <p:blipFill>
          <a:blip r:embed="rId2"/>
          <a:stretch>
            <a:fillRect/>
          </a:stretch>
        </p:blipFill>
        <p:spPr>
          <a:xfrm>
            <a:off x="100012" y="1459201"/>
            <a:ext cx="8943975" cy="192405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B8B83402-18D7-42CB-890F-484692D7E207}"/>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976193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4" name="Image 3">
            <a:extLst>
              <a:ext uri="{FF2B5EF4-FFF2-40B4-BE49-F238E27FC236}">
                <a16:creationId xmlns:a16="http://schemas.microsoft.com/office/drawing/2014/main" id="{CC0D75E0-8B30-4C6A-B5ED-6425E3A45E78}"/>
              </a:ext>
            </a:extLst>
          </p:cNvPr>
          <p:cNvPicPr>
            <a:picLocks noChangeAspect="1"/>
          </p:cNvPicPr>
          <p:nvPr/>
        </p:nvPicPr>
        <p:blipFill>
          <a:blip r:embed="rId2"/>
          <a:stretch>
            <a:fillRect/>
          </a:stretch>
        </p:blipFill>
        <p:spPr>
          <a:xfrm>
            <a:off x="685039" y="1002865"/>
            <a:ext cx="7773921" cy="5296024"/>
          </a:xfrm>
          <a:prstGeom prst="rect">
            <a:avLst/>
          </a:prstGeom>
        </p:spPr>
      </p:pic>
    </p:spTree>
    <p:extLst>
      <p:ext uri="{BB962C8B-B14F-4D97-AF65-F5344CB8AC3E}">
        <p14:creationId xmlns:p14="http://schemas.microsoft.com/office/powerpoint/2010/main" val="3533701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ECF23634-B5FF-4758-9F77-91CA2BCDEA6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5" name="Image 4">
            <a:extLst>
              <a:ext uri="{FF2B5EF4-FFF2-40B4-BE49-F238E27FC236}">
                <a16:creationId xmlns:a16="http://schemas.microsoft.com/office/drawing/2014/main" id="{098FD032-9089-49B5-AB9D-6D5463779278}"/>
              </a:ext>
            </a:extLst>
          </p:cNvPr>
          <p:cNvPicPr>
            <a:picLocks noChangeAspect="1"/>
          </p:cNvPicPr>
          <p:nvPr/>
        </p:nvPicPr>
        <p:blipFill>
          <a:blip r:embed="rId3"/>
          <a:stretch>
            <a:fillRect/>
          </a:stretch>
        </p:blipFill>
        <p:spPr>
          <a:xfrm>
            <a:off x="4572000" y="2352239"/>
            <a:ext cx="4200508" cy="3566469"/>
          </a:xfrm>
          <a:prstGeom prst="rect">
            <a:avLst/>
          </a:prstGeom>
        </p:spPr>
      </p:pic>
    </p:spTree>
    <p:extLst>
      <p:ext uri="{BB962C8B-B14F-4D97-AF65-F5344CB8AC3E}">
        <p14:creationId xmlns:p14="http://schemas.microsoft.com/office/powerpoint/2010/main" val="319543266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5686</TotalTime>
  <Words>668</Words>
  <Application>Microsoft Office PowerPoint</Application>
  <PresentationFormat>Affichage à l'écran (4:3)</PresentationFormat>
  <Paragraphs>74</Paragraphs>
  <Slides>23</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23</vt:i4>
      </vt:variant>
    </vt:vector>
  </HeadingPairs>
  <TitlesOfParts>
    <vt:vector size="30"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GBPCHF - Historical &amp; Planned</vt:lpstr>
      <vt:lpstr>GBPCHF - Synthesis</vt:lpstr>
      <vt:lpstr>GBPCHF - 2019</vt:lpstr>
      <vt:lpstr>GBPCHF - 2020</vt:lpstr>
      <vt:lpstr>JPYCHF - Historical &amp; Planned</vt:lpstr>
      <vt:lpstr>JPYCHF - Synthesis</vt:lpstr>
      <vt:lpstr>JPYCHF - 2020</vt:lpstr>
      <vt:lpstr>JPYCHF - 2021</vt:lpstr>
      <vt:lpstr>USDCHF - Historical &amp; Planned</vt:lpstr>
      <vt:lpstr>USDCHF - Synthesis</vt:lpstr>
      <vt:lpstr>USDCHF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Anatole Maurel</cp:lastModifiedBy>
  <cp:revision>702</cp:revision>
  <cp:lastPrinted>2012-02-01T10:00:25Z</cp:lastPrinted>
  <dcterms:created xsi:type="dcterms:W3CDTF">2010-04-23T15:09:35Z</dcterms:created>
  <dcterms:modified xsi:type="dcterms:W3CDTF">2021-03-04T11:49:41Z</dcterms:modified>
</cp:coreProperties>
</file>