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57" r:id="rId9"/>
    <p:sldId id="497" r:id="rId10"/>
    <p:sldId id="499" r:id="rId11"/>
    <p:sldId id="500" r:id="rId12"/>
    <p:sldId id="501" r:id="rId13"/>
    <p:sldId id="456" r:id="rId14"/>
    <p:sldId id="502" r:id="rId15"/>
    <p:sldId id="504" r:id="rId16"/>
    <p:sldId id="505" r:id="rId17"/>
    <p:sldId id="459" r:id="rId18"/>
    <p:sldId id="506" r:id="rId19"/>
    <p:sldId id="508" r:id="rId20"/>
    <p:sldId id="509" r:id="rId21"/>
    <p:sldId id="458" r:id="rId22"/>
    <p:sldId id="510" r:id="rId23"/>
    <p:sldId id="512"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08/04/2021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4/8/2021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4/8/2021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4/8/2021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4/8/2021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4/8/2021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4/8/2021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4/8/2021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4/8/2021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4/8/2021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4/8/2021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4/8/2021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4/8/2021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4/8/2021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4/8/2021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4/8/2021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798C9CEE-C63C-48A7-88FC-25E0A51BEE45}"/>
              </a:ext>
            </a:extLst>
          </p:cNvPr>
          <p:cNvPicPr>
            <a:picLocks noChangeAspect="1"/>
          </p:cNvPicPr>
          <p:nvPr/>
        </p:nvPicPr>
        <p:blipFill>
          <a:blip r:embed="rId2"/>
          <a:stretch>
            <a:fillRect/>
          </a:stretch>
        </p:blipFill>
        <p:spPr>
          <a:xfrm>
            <a:off x="236220" y="2349500"/>
            <a:ext cx="4212701" cy="3570732"/>
          </a:xfrm>
          <a:prstGeom prst="rect">
            <a:avLst/>
          </a:prstGeom>
        </p:spPr>
      </p:pic>
      <p:pic>
        <p:nvPicPr>
          <p:cNvPr id="8" name="Image 7">
            <a:extLst>
              <a:ext uri="{FF2B5EF4-FFF2-40B4-BE49-F238E27FC236}">
                <a16:creationId xmlns:a16="http://schemas.microsoft.com/office/drawing/2014/main" id="{0C2F3C59-F2A1-45BD-9E7F-DD24F4EE92C8}"/>
              </a:ext>
            </a:extLst>
          </p:cNvPr>
          <p:cNvPicPr>
            <a:picLocks noChangeAspect="1"/>
          </p:cNvPicPr>
          <p:nvPr/>
        </p:nvPicPr>
        <p:blipFill>
          <a:blip r:embed="rId3"/>
          <a:stretch>
            <a:fillRect/>
          </a:stretch>
        </p:blipFill>
        <p:spPr>
          <a:xfrm>
            <a:off x="4749800" y="2349500"/>
            <a:ext cx="4212701" cy="3570732"/>
          </a:xfrm>
          <a:prstGeom prst="rect">
            <a:avLst/>
          </a:prstGeom>
        </p:spPr>
      </p:pic>
    </p:spTree>
    <p:extLst>
      <p:ext uri="{BB962C8B-B14F-4D97-AF65-F5344CB8AC3E}">
        <p14:creationId xmlns:p14="http://schemas.microsoft.com/office/powerpoint/2010/main" val="221476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06A7B033-14F8-4C20-BDCB-545FBA84C17B}"/>
              </a:ext>
            </a:extLst>
          </p:cNvPr>
          <p:cNvPicPr>
            <a:picLocks noChangeAspect="1"/>
          </p:cNvPicPr>
          <p:nvPr/>
        </p:nvPicPr>
        <p:blipFill>
          <a:blip r:embed="rId2"/>
          <a:stretch>
            <a:fillRect/>
          </a:stretch>
        </p:blipFill>
        <p:spPr>
          <a:xfrm>
            <a:off x="240428" y="2363062"/>
            <a:ext cx="4200508" cy="3542083"/>
          </a:xfrm>
          <a:prstGeom prst="rect">
            <a:avLst/>
          </a:prstGeom>
        </p:spPr>
      </p:pic>
      <p:pic>
        <p:nvPicPr>
          <p:cNvPr id="8" name="Image 7">
            <a:extLst>
              <a:ext uri="{FF2B5EF4-FFF2-40B4-BE49-F238E27FC236}">
                <a16:creationId xmlns:a16="http://schemas.microsoft.com/office/drawing/2014/main" id="{8F12CE2A-3EEC-4CEA-B2D8-5CD7573B8AF4}"/>
              </a:ext>
            </a:extLst>
          </p:cNvPr>
          <p:cNvPicPr>
            <a:picLocks noChangeAspect="1"/>
          </p:cNvPicPr>
          <p:nvPr/>
        </p:nvPicPr>
        <p:blipFill>
          <a:blip r:embed="rId3"/>
          <a:stretch>
            <a:fillRect/>
          </a:stretch>
        </p:blipFill>
        <p:spPr>
          <a:xfrm>
            <a:off x="4754008" y="2349500"/>
            <a:ext cx="4200508" cy="3555645"/>
          </a:xfrm>
          <a:prstGeom prst="rect">
            <a:avLst/>
          </a:prstGeom>
        </p:spPr>
      </p:pic>
    </p:spTree>
    <p:extLst>
      <p:ext uri="{BB962C8B-B14F-4D97-AF65-F5344CB8AC3E}">
        <p14:creationId xmlns:p14="http://schemas.microsoft.com/office/powerpoint/2010/main" val="2181318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B404F109-A206-4520-B2C0-EF26EB06AB93}"/>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025421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9E81B5FB-DEA6-41ED-A8C7-160DF98DD72F}"/>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20130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6" name="Image 5">
            <a:extLst>
              <a:ext uri="{FF2B5EF4-FFF2-40B4-BE49-F238E27FC236}">
                <a16:creationId xmlns:a16="http://schemas.microsoft.com/office/drawing/2014/main" id="{961A2E2C-0D31-485B-A926-5DDFD8735383}"/>
              </a:ext>
            </a:extLst>
          </p:cNvPr>
          <p:cNvPicPr>
            <a:picLocks noChangeAspect="1"/>
          </p:cNvPicPr>
          <p:nvPr/>
        </p:nvPicPr>
        <p:blipFill>
          <a:blip r:embed="rId2"/>
          <a:stretch>
            <a:fillRect/>
          </a:stretch>
        </p:blipFill>
        <p:spPr>
          <a:xfrm>
            <a:off x="228235" y="2349500"/>
            <a:ext cx="4212701" cy="3621338"/>
          </a:xfrm>
          <a:prstGeom prst="rect">
            <a:avLst/>
          </a:prstGeom>
        </p:spPr>
      </p:pic>
      <p:pic>
        <p:nvPicPr>
          <p:cNvPr id="8" name="Image 7">
            <a:extLst>
              <a:ext uri="{FF2B5EF4-FFF2-40B4-BE49-F238E27FC236}">
                <a16:creationId xmlns:a16="http://schemas.microsoft.com/office/drawing/2014/main" id="{EED4E160-BC1B-4859-8EEE-9C9E6B39A8DE}"/>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2560047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6" name="Image 5">
            <a:extLst>
              <a:ext uri="{FF2B5EF4-FFF2-40B4-BE49-F238E27FC236}">
                <a16:creationId xmlns:a16="http://schemas.microsoft.com/office/drawing/2014/main" id="{ADDDAA30-68A0-494D-8167-3E7648028D0F}"/>
              </a:ext>
            </a:extLst>
          </p:cNvPr>
          <p:cNvPicPr>
            <a:picLocks noChangeAspect="1"/>
          </p:cNvPicPr>
          <p:nvPr/>
        </p:nvPicPr>
        <p:blipFill>
          <a:blip r:embed="rId2"/>
          <a:stretch>
            <a:fillRect/>
          </a:stretch>
        </p:blipFill>
        <p:spPr>
          <a:xfrm>
            <a:off x="236220" y="2363062"/>
            <a:ext cx="4200508" cy="3542083"/>
          </a:xfrm>
          <a:prstGeom prst="rect">
            <a:avLst/>
          </a:prstGeom>
        </p:spPr>
      </p:pic>
      <p:pic>
        <p:nvPicPr>
          <p:cNvPr id="8" name="Image 7">
            <a:extLst>
              <a:ext uri="{FF2B5EF4-FFF2-40B4-BE49-F238E27FC236}">
                <a16:creationId xmlns:a16="http://schemas.microsoft.com/office/drawing/2014/main" id="{727CAD04-2B0E-4FAA-B276-AB71677652B6}"/>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934102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0CE2817D-931C-4D90-9D2A-4F9C71B793D0}"/>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942016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EE30B582-BB59-4210-8D7F-31497F294EAF}"/>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280012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6" name="Image 5">
            <a:extLst>
              <a:ext uri="{FF2B5EF4-FFF2-40B4-BE49-F238E27FC236}">
                <a16:creationId xmlns:a16="http://schemas.microsoft.com/office/drawing/2014/main" id="{A46917BB-5468-4B2B-9327-0A0C580DC741}"/>
              </a:ext>
            </a:extLst>
          </p:cNvPr>
          <p:cNvPicPr>
            <a:picLocks noChangeAspect="1"/>
          </p:cNvPicPr>
          <p:nvPr/>
        </p:nvPicPr>
        <p:blipFill>
          <a:blip r:embed="rId2"/>
          <a:stretch>
            <a:fillRect/>
          </a:stretch>
        </p:blipFill>
        <p:spPr>
          <a:xfrm>
            <a:off x="240428" y="2364432"/>
            <a:ext cx="4200508" cy="3554276"/>
          </a:xfrm>
          <a:prstGeom prst="rect">
            <a:avLst/>
          </a:prstGeom>
        </p:spPr>
      </p:pic>
      <p:pic>
        <p:nvPicPr>
          <p:cNvPr id="8" name="Image 7">
            <a:extLst>
              <a:ext uri="{FF2B5EF4-FFF2-40B4-BE49-F238E27FC236}">
                <a16:creationId xmlns:a16="http://schemas.microsoft.com/office/drawing/2014/main" id="{3B34F987-9781-41AB-A9FB-CBF238AA5C84}"/>
              </a:ext>
            </a:extLst>
          </p:cNvPr>
          <p:cNvPicPr>
            <a:picLocks noChangeAspect="1"/>
          </p:cNvPicPr>
          <p:nvPr/>
        </p:nvPicPr>
        <p:blipFill>
          <a:blip r:embed="rId3"/>
          <a:stretch>
            <a:fillRect/>
          </a:stretch>
        </p:blipFill>
        <p:spPr>
          <a:xfrm>
            <a:off x="4756332" y="2364432"/>
            <a:ext cx="4212701" cy="3554276"/>
          </a:xfrm>
          <a:prstGeom prst="rect">
            <a:avLst/>
          </a:prstGeom>
        </p:spPr>
      </p:pic>
    </p:spTree>
    <p:extLst>
      <p:ext uri="{BB962C8B-B14F-4D97-AF65-F5344CB8AC3E}">
        <p14:creationId xmlns:p14="http://schemas.microsoft.com/office/powerpoint/2010/main" val="397261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6" name="Image 5">
            <a:extLst>
              <a:ext uri="{FF2B5EF4-FFF2-40B4-BE49-F238E27FC236}">
                <a16:creationId xmlns:a16="http://schemas.microsoft.com/office/drawing/2014/main" id="{801CF849-E30C-437C-8929-DF4E1CA9FD28}"/>
              </a:ext>
            </a:extLst>
          </p:cNvPr>
          <p:cNvPicPr>
            <a:picLocks noChangeAspect="1"/>
          </p:cNvPicPr>
          <p:nvPr/>
        </p:nvPicPr>
        <p:blipFill>
          <a:blip r:embed="rId2"/>
          <a:stretch>
            <a:fillRect/>
          </a:stretch>
        </p:blipFill>
        <p:spPr>
          <a:xfrm>
            <a:off x="236220" y="2349500"/>
            <a:ext cx="4212701" cy="3570732"/>
          </a:xfrm>
          <a:prstGeom prst="rect">
            <a:avLst/>
          </a:prstGeom>
        </p:spPr>
      </p:pic>
      <p:pic>
        <p:nvPicPr>
          <p:cNvPr id="8" name="Image 7">
            <a:extLst>
              <a:ext uri="{FF2B5EF4-FFF2-40B4-BE49-F238E27FC236}">
                <a16:creationId xmlns:a16="http://schemas.microsoft.com/office/drawing/2014/main" id="{20E4EA1A-F88B-444A-BBAC-383FC1FB0630}"/>
              </a:ext>
            </a:extLst>
          </p:cNvPr>
          <p:cNvPicPr>
            <a:picLocks noChangeAspect="1"/>
          </p:cNvPicPr>
          <p:nvPr/>
        </p:nvPicPr>
        <p:blipFill>
          <a:blip r:embed="rId3"/>
          <a:stretch>
            <a:fillRect/>
          </a:stretch>
        </p:blipFill>
        <p:spPr>
          <a:xfrm>
            <a:off x="4757646" y="2349500"/>
            <a:ext cx="4200508" cy="3570732"/>
          </a:xfrm>
          <a:prstGeom prst="rect">
            <a:avLst/>
          </a:prstGeom>
        </p:spPr>
      </p:pic>
    </p:spTree>
    <p:extLst>
      <p:ext uri="{BB962C8B-B14F-4D97-AF65-F5344CB8AC3E}">
        <p14:creationId xmlns:p14="http://schemas.microsoft.com/office/powerpoint/2010/main" val="146876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B2C2943A-989A-4A9D-A312-C26A50FCD18C}"/>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494237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5BCBB3A4-B52A-4784-B3CA-B444576E6554}"/>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489332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6" name="Image 5">
            <a:extLst>
              <a:ext uri="{FF2B5EF4-FFF2-40B4-BE49-F238E27FC236}">
                <a16:creationId xmlns:a16="http://schemas.microsoft.com/office/drawing/2014/main" id="{4B2DAC55-65DC-4854-BBD4-BD94E1124AAC}"/>
              </a:ext>
            </a:extLst>
          </p:cNvPr>
          <p:cNvPicPr>
            <a:picLocks noChangeAspect="1"/>
          </p:cNvPicPr>
          <p:nvPr/>
        </p:nvPicPr>
        <p:blipFill>
          <a:blip r:embed="rId2"/>
          <a:stretch>
            <a:fillRect/>
          </a:stretch>
        </p:blipFill>
        <p:spPr>
          <a:xfrm>
            <a:off x="240428" y="2363062"/>
            <a:ext cx="4200508" cy="3542083"/>
          </a:xfrm>
          <a:prstGeom prst="rect">
            <a:avLst/>
          </a:prstGeom>
        </p:spPr>
      </p:pic>
      <p:pic>
        <p:nvPicPr>
          <p:cNvPr id="8" name="Image 7">
            <a:extLst>
              <a:ext uri="{FF2B5EF4-FFF2-40B4-BE49-F238E27FC236}">
                <a16:creationId xmlns:a16="http://schemas.microsoft.com/office/drawing/2014/main" id="{97FE139F-44E3-4830-BC08-DBD1A0F4FF52}"/>
              </a:ext>
            </a:extLst>
          </p:cNvPr>
          <p:cNvPicPr>
            <a:picLocks noChangeAspect="1"/>
          </p:cNvPicPr>
          <p:nvPr/>
        </p:nvPicPr>
        <p:blipFill>
          <a:blip r:embed="rId3"/>
          <a:stretch>
            <a:fillRect/>
          </a:stretch>
        </p:blipFill>
        <p:spPr>
          <a:xfrm>
            <a:off x="4749800" y="2363062"/>
            <a:ext cx="4212701" cy="3542083"/>
          </a:xfrm>
          <a:prstGeom prst="rect">
            <a:avLst/>
          </a:prstGeom>
        </p:spPr>
      </p:pic>
    </p:spTree>
    <p:extLst>
      <p:ext uri="{BB962C8B-B14F-4D97-AF65-F5344CB8AC3E}">
        <p14:creationId xmlns:p14="http://schemas.microsoft.com/office/powerpoint/2010/main" val="3538645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56257A67-6600-41F3-BAE7-AE5A513F7B5C}"/>
              </a:ext>
            </a:extLst>
          </p:cNvPr>
          <p:cNvPicPr>
            <a:picLocks noChangeAspect="1"/>
          </p:cNvPicPr>
          <p:nvPr/>
        </p:nvPicPr>
        <p:blipFill>
          <a:blip r:embed="rId2"/>
          <a:stretch>
            <a:fillRect/>
          </a:stretch>
        </p:blipFill>
        <p:spPr>
          <a:xfrm>
            <a:off x="38967" y="1510857"/>
            <a:ext cx="9077325" cy="24955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945EA9FC-3593-4D28-83A3-7093383D0D32}"/>
              </a:ext>
            </a:extLst>
          </p:cNvPr>
          <p:cNvPicPr>
            <a:picLocks noChangeAspect="1"/>
          </p:cNvPicPr>
          <p:nvPr/>
        </p:nvPicPr>
        <p:blipFill>
          <a:blip r:embed="rId2"/>
          <a:stretch>
            <a:fillRect/>
          </a:stretch>
        </p:blipFill>
        <p:spPr>
          <a:xfrm>
            <a:off x="100012" y="1524000"/>
            <a:ext cx="8943975" cy="19240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604CB0DE-DD91-4073-9B75-35FCE4BAAA1C}"/>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477138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A31915E2-0830-4562-9BDE-F61349345603}"/>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1201534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6" name="Image 5">
            <a:extLst>
              <a:ext uri="{FF2B5EF4-FFF2-40B4-BE49-F238E27FC236}">
                <a16:creationId xmlns:a16="http://schemas.microsoft.com/office/drawing/2014/main" id="{C287BB1A-E085-4A5C-B808-1367EDB9127F}"/>
              </a:ext>
            </a:extLst>
          </p:cNvPr>
          <p:cNvPicPr>
            <a:picLocks noChangeAspect="1"/>
          </p:cNvPicPr>
          <p:nvPr/>
        </p:nvPicPr>
        <p:blipFill>
          <a:blip r:embed="rId2"/>
          <a:stretch>
            <a:fillRect/>
          </a:stretch>
        </p:blipFill>
        <p:spPr>
          <a:xfrm>
            <a:off x="240428" y="2349500"/>
            <a:ext cx="4200508" cy="3554276"/>
          </a:xfrm>
          <a:prstGeom prst="rect">
            <a:avLst/>
          </a:prstGeom>
        </p:spPr>
      </p:pic>
      <p:pic>
        <p:nvPicPr>
          <p:cNvPr id="8" name="Image 7">
            <a:extLst>
              <a:ext uri="{FF2B5EF4-FFF2-40B4-BE49-F238E27FC236}">
                <a16:creationId xmlns:a16="http://schemas.microsoft.com/office/drawing/2014/main" id="{BE706140-A8B7-4B00-AECE-4C45F9C0661B}"/>
              </a:ext>
            </a:extLst>
          </p:cNvPr>
          <p:cNvPicPr>
            <a:picLocks noChangeAspect="1"/>
          </p:cNvPicPr>
          <p:nvPr/>
        </p:nvPicPr>
        <p:blipFill>
          <a:blip r:embed="rId3"/>
          <a:stretch>
            <a:fillRect/>
          </a:stretch>
        </p:blipFill>
        <p:spPr>
          <a:xfrm>
            <a:off x="4749800" y="2349500"/>
            <a:ext cx="4206605" cy="3554276"/>
          </a:xfrm>
          <a:prstGeom prst="rect">
            <a:avLst/>
          </a:prstGeom>
        </p:spPr>
      </p:pic>
    </p:spTree>
    <p:extLst>
      <p:ext uri="{BB962C8B-B14F-4D97-AF65-F5344CB8AC3E}">
        <p14:creationId xmlns:p14="http://schemas.microsoft.com/office/powerpoint/2010/main" val="167082696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5717</TotalTime>
  <Words>671</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EURCHF - 2021</vt:lpstr>
      <vt:lpstr>GBPCHF - Historical &amp; Planned</vt:lpstr>
      <vt:lpstr>GBPCHF - Synthesis</vt:lpstr>
      <vt:lpstr>GBPCHF - 2019</vt:lpstr>
      <vt:lpstr>GBPCHF - 2020</vt:lpstr>
      <vt:lpstr>JPYCHF - Historical &amp; Planned</vt:lpstr>
      <vt:lpstr>JPYCHF - Synthesis</vt:lpstr>
      <vt:lpstr>JPYCHF - 2020</vt:lpstr>
      <vt:lpstr>JPYCHF - 2021</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703</cp:revision>
  <cp:lastPrinted>2012-02-01T10:00:25Z</cp:lastPrinted>
  <dcterms:created xsi:type="dcterms:W3CDTF">2010-04-23T15:09:35Z</dcterms:created>
  <dcterms:modified xsi:type="dcterms:W3CDTF">2021-04-08T10:19:22Z</dcterms:modified>
</cp:coreProperties>
</file>