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459" r:id="rId18"/>
    <p:sldId id="506" r:id="rId19"/>
    <p:sldId id="508" r:id="rId20"/>
    <p:sldId id="509" r:id="rId21"/>
    <p:sldId id="458" r:id="rId22"/>
    <p:sldId id="510"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E0855255-E38B-4EDE-8FA0-211F708ACE5C}"/>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B76CAAB4-2066-4F7F-8EEE-BE85680E795D}"/>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227410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5FE5CEFA-2C16-4595-AF24-78D18ABA0568}"/>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4BD28B15-8BB3-4C5A-895F-4DD42A04190F}"/>
              </a:ext>
            </a:extLst>
          </p:cNvPr>
          <p:cNvPicPr>
            <a:picLocks noChangeAspect="1"/>
          </p:cNvPicPr>
          <p:nvPr/>
        </p:nvPicPr>
        <p:blipFill>
          <a:blip r:embed="rId3"/>
          <a:stretch>
            <a:fillRect/>
          </a:stretch>
        </p:blipFill>
        <p:spPr>
          <a:xfrm>
            <a:off x="4745807" y="2349500"/>
            <a:ext cx="4212701" cy="3621338"/>
          </a:xfrm>
          <a:prstGeom prst="rect">
            <a:avLst/>
          </a:prstGeom>
        </p:spPr>
      </p:pic>
    </p:spTree>
    <p:extLst>
      <p:ext uri="{BB962C8B-B14F-4D97-AF65-F5344CB8AC3E}">
        <p14:creationId xmlns:p14="http://schemas.microsoft.com/office/powerpoint/2010/main" val="185740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E5C7F049-6E4E-410C-BC7E-041BB8DA566D}"/>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91006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E7FFEE27-9678-4771-97C9-7BC3FAA8983B}"/>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42241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6" name="Image 5">
            <a:extLst>
              <a:ext uri="{FF2B5EF4-FFF2-40B4-BE49-F238E27FC236}">
                <a16:creationId xmlns:a16="http://schemas.microsoft.com/office/drawing/2014/main" id="{B6FC1626-069D-4D6C-AF3A-937F3294CB80}"/>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0FCE8F0E-E596-4015-AE7C-34AD979AFA9A}"/>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319933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C7437327-85C0-4840-BC8F-BD3FB4A9B439}"/>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318D2D7C-E7AF-4867-B711-07E56306D305}"/>
              </a:ext>
            </a:extLst>
          </p:cNvPr>
          <p:cNvPicPr>
            <a:picLocks noChangeAspect="1"/>
          </p:cNvPicPr>
          <p:nvPr/>
        </p:nvPicPr>
        <p:blipFill>
          <a:blip r:embed="rId3"/>
          <a:stretch>
            <a:fillRect/>
          </a:stretch>
        </p:blipFill>
        <p:spPr>
          <a:xfrm>
            <a:off x="4759036" y="2349500"/>
            <a:ext cx="4212701" cy="3621338"/>
          </a:xfrm>
          <a:prstGeom prst="rect">
            <a:avLst/>
          </a:prstGeom>
        </p:spPr>
      </p:pic>
    </p:spTree>
    <p:extLst>
      <p:ext uri="{BB962C8B-B14F-4D97-AF65-F5344CB8AC3E}">
        <p14:creationId xmlns:p14="http://schemas.microsoft.com/office/powerpoint/2010/main" val="375683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353B1D59-B2B7-47E1-BD84-49BAB217FC5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5888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DC89FDC1-B933-4710-A5BE-7503237BD275}"/>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138891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87325D50-95EE-4769-90C0-AA7519FCFC1B}"/>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CB8C3153-63C8-4D1A-B700-6745C04DEBDB}"/>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315634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77233F44-C7A8-494B-A214-37972F091173}"/>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2001D17D-CCC0-4395-8D68-11E67D2031D2}"/>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112056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BC403F2E-9F54-4CD7-B128-4C1162F6B80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28866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0034EDEC-77AD-44C5-9399-1B6F6FDD1B86}"/>
              </a:ext>
            </a:extLst>
          </p:cNvPr>
          <p:cNvPicPr>
            <a:picLocks noChangeAspect="1"/>
          </p:cNvPicPr>
          <p:nvPr/>
        </p:nvPicPr>
        <p:blipFill>
          <a:blip r:embed="rId2"/>
          <a:stretch>
            <a:fillRect/>
          </a:stretch>
        </p:blipFill>
        <p:spPr>
          <a:xfrm>
            <a:off x="821812" y="1281975"/>
            <a:ext cx="7382896" cy="5005250"/>
          </a:xfrm>
          <a:prstGeom prst="rect">
            <a:avLst/>
          </a:prstGeom>
        </p:spPr>
      </p:pic>
    </p:spTree>
    <p:extLst>
      <p:ext uri="{BB962C8B-B14F-4D97-AF65-F5344CB8AC3E}">
        <p14:creationId xmlns:p14="http://schemas.microsoft.com/office/powerpoint/2010/main" val="281270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6" name="Image 5">
            <a:extLst>
              <a:ext uri="{FF2B5EF4-FFF2-40B4-BE49-F238E27FC236}">
                <a16:creationId xmlns:a16="http://schemas.microsoft.com/office/drawing/2014/main" id="{5F68B365-8E9E-4A2B-B630-26B774749132}"/>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32A04620-53FE-43D5-8A37-6A1177105CA8}"/>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110221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6C99CE39-7B8F-4798-B643-F08388922452}"/>
              </a:ext>
            </a:extLst>
          </p:cNvPr>
          <p:cNvPicPr>
            <a:picLocks noChangeAspect="1"/>
          </p:cNvPicPr>
          <p:nvPr/>
        </p:nvPicPr>
        <p:blipFill>
          <a:blip r:embed="rId2"/>
          <a:stretch>
            <a:fillRect/>
          </a:stretch>
        </p:blipFill>
        <p:spPr>
          <a:xfrm>
            <a:off x="33337" y="1588349"/>
            <a:ext cx="9077325" cy="2495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3FA22A11-2DC4-47A0-A673-79E02050B261}"/>
              </a:ext>
            </a:extLst>
          </p:cNvPr>
          <p:cNvPicPr>
            <a:picLocks noChangeAspect="1"/>
          </p:cNvPicPr>
          <p:nvPr/>
        </p:nvPicPr>
        <p:blipFill>
          <a:blip r:embed="rId2"/>
          <a:stretch>
            <a:fillRect/>
          </a:stretch>
        </p:blipFill>
        <p:spPr>
          <a:xfrm>
            <a:off x="73025" y="1524000"/>
            <a:ext cx="8943975" cy="1924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7147BAF-FB8C-487A-8ECA-A476C2AE7DB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70404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084DEF6-4FE2-40DD-BD6B-E50502F2BD7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07777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BA1CCF6D-146E-45FB-8FC7-65DD54877DB1}"/>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6BA9771F-D2C3-4B65-8ED7-367CBFCBA08E}"/>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8250049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5700</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GBPCHF - Historical &amp; Planned</vt:lpstr>
      <vt:lpstr>GBPCHF - Synthesis</vt:lpstr>
      <vt:lpstr>GBPCHF - 2019</vt:lpstr>
      <vt:lpstr>GBPCHF - 2020</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2021-05-04T10:54:14Z</dcterms:modified>
</cp:coreProperties>
</file>