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57" r:id="rId9"/>
    <p:sldId id="497" r:id="rId10"/>
    <p:sldId id="499" r:id="rId11"/>
    <p:sldId id="500" r:id="rId12"/>
    <p:sldId id="501" r:id="rId13"/>
    <p:sldId id="456" r:id="rId14"/>
    <p:sldId id="502" r:id="rId15"/>
    <p:sldId id="504" r:id="rId16"/>
    <p:sldId id="505" r:id="rId17"/>
    <p:sldId id="506" r:id="rId18"/>
    <p:sldId id="459" r:id="rId19"/>
    <p:sldId id="507" r:id="rId20"/>
    <p:sldId id="509" r:id="rId21"/>
    <p:sldId id="510" r:id="rId22"/>
    <p:sldId id="458"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26/05/2021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5/26/2021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5/26/2021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5/26/2021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5/26/2021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5/26/2021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5/26/2021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5/26/2021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5/26/2021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5/26/2021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5/26/2021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5/26/2021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5/26/2021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5/26/2021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5/26/2021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5/26/2021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5/26/2021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20/05/2021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8" name="Image 7">
            <a:extLst>
              <a:ext uri="{FF2B5EF4-FFF2-40B4-BE49-F238E27FC236}">
                <a16:creationId xmlns:a16="http://schemas.microsoft.com/office/drawing/2014/main" id="{859308D3-0F63-42BA-848F-E60D3A0199FB}"/>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10" name="Image 9">
            <a:extLst>
              <a:ext uri="{FF2B5EF4-FFF2-40B4-BE49-F238E27FC236}">
                <a16:creationId xmlns:a16="http://schemas.microsoft.com/office/drawing/2014/main" id="{0DA84523-9785-4C77-BD6A-0E3489FDBE40}"/>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395154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2E48247A-1088-463E-8AB8-BE2B0B218C71}"/>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7" name="Image 6">
            <a:extLst>
              <a:ext uri="{FF2B5EF4-FFF2-40B4-BE49-F238E27FC236}">
                <a16:creationId xmlns:a16="http://schemas.microsoft.com/office/drawing/2014/main" id="{017CE19F-50F4-4A32-9AFB-40A71A9A5826}"/>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307910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A5D7558B-45B7-4E71-840C-27484165E879}"/>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90342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F16BFE48-4A66-4F0C-9C0F-63A67F32F100}"/>
              </a:ext>
            </a:extLst>
          </p:cNvPr>
          <p:cNvPicPr>
            <a:picLocks noChangeAspect="1"/>
          </p:cNvPicPr>
          <p:nvPr/>
        </p:nvPicPr>
        <p:blipFill>
          <a:blip r:embed="rId2"/>
          <a:stretch>
            <a:fillRect/>
          </a:stretch>
        </p:blipFill>
        <p:spPr>
          <a:xfrm>
            <a:off x="825500" y="1270000"/>
            <a:ext cx="7382896" cy="4993057"/>
          </a:xfrm>
          <a:prstGeom prst="rect">
            <a:avLst/>
          </a:prstGeom>
        </p:spPr>
      </p:pic>
    </p:spTree>
    <p:extLst>
      <p:ext uri="{BB962C8B-B14F-4D97-AF65-F5344CB8AC3E}">
        <p14:creationId xmlns:p14="http://schemas.microsoft.com/office/powerpoint/2010/main" val="300536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6" name="Image 5">
            <a:extLst>
              <a:ext uri="{FF2B5EF4-FFF2-40B4-BE49-F238E27FC236}">
                <a16:creationId xmlns:a16="http://schemas.microsoft.com/office/drawing/2014/main" id="{0D9546A6-7894-4B28-81C0-7F8C803E217E}"/>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47C77307-81BC-42AB-852A-5E86C336C9D7}"/>
              </a:ext>
            </a:extLst>
          </p:cNvPr>
          <p:cNvPicPr>
            <a:picLocks noChangeAspect="1"/>
          </p:cNvPicPr>
          <p:nvPr/>
        </p:nvPicPr>
        <p:blipFill>
          <a:blip r:embed="rId3"/>
          <a:stretch>
            <a:fillRect/>
          </a:stretch>
        </p:blipFill>
        <p:spPr>
          <a:xfrm>
            <a:off x="4741768" y="2340046"/>
            <a:ext cx="4206605" cy="3578662"/>
          </a:xfrm>
          <a:prstGeom prst="rect">
            <a:avLst/>
          </a:prstGeom>
        </p:spPr>
      </p:pic>
    </p:spTree>
    <p:extLst>
      <p:ext uri="{BB962C8B-B14F-4D97-AF65-F5344CB8AC3E}">
        <p14:creationId xmlns:p14="http://schemas.microsoft.com/office/powerpoint/2010/main" val="132234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6" name="Image 5">
            <a:extLst>
              <a:ext uri="{FF2B5EF4-FFF2-40B4-BE49-F238E27FC236}">
                <a16:creationId xmlns:a16="http://schemas.microsoft.com/office/drawing/2014/main" id="{72878C47-AD76-4E6A-BD08-C2B6AAD990A3}"/>
              </a:ext>
            </a:extLst>
          </p:cNvPr>
          <p:cNvPicPr>
            <a:picLocks noChangeAspect="1"/>
          </p:cNvPicPr>
          <p:nvPr/>
        </p:nvPicPr>
        <p:blipFill>
          <a:blip r:embed="rId2"/>
          <a:stretch>
            <a:fillRect/>
          </a:stretch>
        </p:blipFill>
        <p:spPr>
          <a:xfrm>
            <a:off x="240428" y="2366111"/>
            <a:ext cx="4200508" cy="3535986"/>
          </a:xfrm>
          <a:prstGeom prst="rect">
            <a:avLst/>
          </a:prstGeom>
        </p:spPr>
      </p:pic>
      <p:pic>
        <p:nvPicPr>
          <p:cNvPr id="8" name="Image 7">
            <a:extLst>
              <a:ext uri="{FF2B5EF4-FFF2-40B4-BE49-F238E27FC236}">
                <a16:creationId xmlns:a16="http://schemas.microsoft.com/office/drawing/2014/main" id="{79AAEDE3-D694-46FE-864F-A082F8DA206C}"/>
              </a:ext>
            </a:extLst>
          </p:cNvPr>
          <p:cNvPicPr>
            <a:picLocks noChangeAspect="1"/>
          </p:cNvPicPr>
          <p:nvPr/>
        </p:nvPicPr>
        <p:blipFill>
          <a:blip r:embed="rId3"/>
          <a:stretch>
            <a:fillRect/>
          </a:stretch>
        </p:blipFill>
        <p:spPr>
          <a:xfrm>
            <a:off x="4754008" y="2349499"/>
            <a:ext cx="4200508" cy="3552597"/>
          </a:xfrm>
          <a:prstGeom prst="rect">
            <a:avLst/>
          </a:prstGeom>
        </p:spPr>
      </p:pic>
    </p:spTree>
    <p:extLst>
      <p:ext uri="{BB962C8B-B14F-4D97-AF65-F5344CB8AC3E}">
        <p14:creationId xmlns:p14="http://schemas.microsoft.com/office/powerpoint/2010/main" val="205531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6" name="Image 5">
            <a:extLst>
              <a:ext uri="{FF2B5EF4-FFF2-40B4-BE49-F238E27FC236}">
                <a16:creationId xmlns:a16="http://schemas.microsoft.com/office/drawing/2014/main" id="{F279D2DE-A8F2-486F-AB59-6F1A37FBD848}"/>
              </a:ext>
            </a:extLst>
          </p:cNvPr>
          <p:cNvPicPr>
            <a:picLocks noChangeAspect="1"/>
          </p:cNvPicPr>
          <p:nvPr/>
        </p:nvPicPr>
        <p:blipFill>
          <a:blip r:embed="rId2"/>
          <a:stretch>
            <a:fillRect/>
          </a:stretch>
        </p:blipFill>
        <p:spPr>
          <a:xfrm>
            <a:off x="236220" y="2341724"/>
            <a:ext cx="4206605" cy="3584759"/>
          </a:xfrm>
          <a:prstGeom prst="rect">
            <a:avLst/>
          </a:prstGeom>
        </p:spPr>
      </p:pic>
      <p:pic>
        <p:nvPicPr>
          <p:cNvPr id="8" name="Image 7">
            <a:extLst>
              <a:ext uri="{FF2B5EF4-FFF2-40B4-BE49-F238E27FC236}">
                <a16:creationId xmlns:a16="http://schemas.microsoft.com/office/drawing/2014/main" id="{A20063EC-069D-48F9-9938-C4B7BDA281E1}"/>
              </a:ext>
            </a:extLst>
          </p:cNvPr>
          <p:cNvPicPr>
            <a:picLocks noChangeAspect="1"/>
          </p:cNvPicPr>
          <p:nvPr/>
        </p:nvPicPr>
        <p:blipFill>
          <a:blip r:embed="rId3"/>
          <a:stretch>
            <a:fillRect/>
          </a:stretch>
        </p:blipFill>
        <p:spPr>
          <a:xfrm>
            <a:off x="4754008" y="2341723"/>
            <a:ext cx="4200508" cy="3584759"/>
          </a:xfrm>
          <a:prstGeom prst="rect">
            <a:avLst/>
          </a:prstGeom>
        </p:spPr>
      </p:pic>
    </p:spTree>
    <p:extLst>
      <p:ext uri="{BB962C8B-B14F-4D97-AF65-F5344CB8AC3E}">
        <p14:creationId xmlns:p14="http://schemas.microsoft.com/office/powerpoint/2010/main" val="3413517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EA4258EA-AD53-4159-8B6B-54AB36BF517F}"/>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23571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1F13DD85-8F12-4AC5-A663-B084E6B56814}"/>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231201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BAD27AAA-29CC-4CE1-A34C-9DFC7ECD1BCA}"/>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BB5F3556-FE09-47C5-8152-73D79C4E1C06}"/>
              </a:ext>
            </a:extLst>
          </p:cNvPr>
          <p:cNvPicPr>
            <a:picLocks noChangeAspect="1"/>
          </p:cNvPicPr>
          <p:nvPr/>
        </p:nvPicPr>
        <p:blipFill>
          <a:blip r:embed="rId3"/>
          <a:stretch>
            <a:fillRect/>
          </a:stretch>
        </p:blipFill>
        <p:spPr>
          <a:xfrm>
            <a:off x="4749800" y="2341570"/>
            <a:ext cx="4206605" cy="3629268"/>
          </a:xfrm>
          <a:prstGeom prst="rect">
            <a:avLst/>
          </a:prstGeom>
        </p:spPr>
      </p:pic>
    </p:spTree>
    <p:extLst>
      <p:ext uri="{BB962C8B-B14F-4D97-AF65-F5344CB8AC3E}">
        <p14:creationId xmlns:p14="http://schemas.microsoft.com/office/powerpoint/2010/main" val="211314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9F9DBD4A-6CA9-4794-A098-55EF45114A3D}"/>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4981F3EB-67EF-49EE-BEDF-25FAC3304BDC}"/>
              </a:ext>
            </a:extLst>
          </p:cNvPr>
          <p:cNvPicPr>
            <a:picLocks noChangeAspect="1"/>
          </p:cNvPicPr>
          <p:nvPr/>
        </p:nvPicPr>
        <p:blipFill>
          <a:blip r:embed="rId3"/>
          <a:stretch>
            <a:fillRect/>
          </a:stretch>
        </p:blipFill>
        <p:spPr>
          <a:xfrm>
            <a:off x="4746384" y="2349500"/>
            <a:ext cx="4200508" cy="3596952"/>
          </a:xfrm>
          <a:prstGeom prst="rect">
            <a:avLst/>
          </a:prstGeom>
        </p:spPr>
      </p:pic>
    </p:spTree>
    <p:extLst>
      <p:ext uri="{BB962C8B-B14F-4D97-AF65-F5344CB8AC3E}">
        <p14:creationId xmlns:p14="http://schemas.microsoft.com/office/powerpoint/2010/main" val="1504011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A7959707-9B65-4586-92A7-AEF707EDB629}"/>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05351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28D5BC32-51F1-4A48-B750-34109F55D9C7}"/>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1095272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6" name="Image 5">
            <a:extLst>
              <a:ext uri="{FF2B5EF4-FFF2-40B4-BE49-F238E27FC236}">
                <a16:creationId xmlns:a16="http://schemas.microsoft.com/office/drawing/2014/main" id="{13CA4DFE-7F97-419F-8556-73F3A873A4DD}"/>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B709F190-7823-4572-9324-027C92937633}"/>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47154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6B3D71B2-B78D-4F06-BB59-240D53A9CD34}"/>
              </a:ext>
            </a:extLst>
          </p:cNvPr>
          <p:cNvPicPr>
            <a:picLocks noChangeAspect="1"/>
          </p:cNvPicPr>
          <p:nvPr/>
        </p:nvPicPr>
        <p:blipFill>
          <a:blip r:embed="rId2"/>
          <a:stretch>
            <a:fillRect/>
          </a:stretch>
        </p:blipFill>
        <p:spPr>
          <a:xfrm>
            <a:off x="66675" y="1510857"/>
            <a:ext cx="9077325" cy="24955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BF8F83CA-F68C-4591-B64B-E48342ACD844}"/>
              </a:ext>
            </a:extLst>
          </p:cNvPr>
          <p:cNvPicPr>
            <a:picLocks noChangeAspect="1"/>
          </p:cNvPicPr>
          <p:nvPr/>
        </p:nvPicPr>
        <p:blipFill>
          <a:blip r:embed="rId2"/>
          <a:stretch>
            <a:fillRect/>
          </a:stretch>
        </p:blipFill>
        <p:spPr>
          <a:xfrm>
            <a:off x="100012" y="1511239"/>
            <a:ext cx="8943975" cy="21145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106D0FA-DACF-42A6-B7E7-87A98DE575C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80929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7" name="Image 6">
            <a:extLst>
              <a:ext uri="{FF2B5EF4-FFF2-40B4-BE49-F238E27FC236}">
                <a16:creationId xmlns:a16="http://schemas.microsoft.com/office/drawing/2014/main" id="{61C06DD6-249E-4F41-B62B-17DA27BEC801}"/>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31728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6" name="Image 5">
            <a:extLst>
              <a:ext uri="{FF2B5EF4-FFF2-40B4-BE49-F238E27FC236}">
                <a16:creationId xmlns:a16="http://schemas.microsoft.com/office/drawing/2014/main" id="{9D0A11DA-B989-4424-99F1-469EECFAF10D}"/>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18EC73BD-0391-4118-8683-94071A79AE3D}"/>
              </a:ext>
            </a:extLst>
          </p:cNvPr>
          <p:cNvPicPr>
            <a:picLocks noChangeAspect="1"/>
          </p:cNvPicPr>
          <p:nvPr/>
        </p:nvPicPr>
        <p:blipFill>
          <a:blip r:embed="rId3"/>
          <a:stretch>
            <a:fillRect/>
          </a:stretch>
        </p:blipFill>
        <p:spPr>
          <a:xfrm>
            <a:off x="4754008" y="2349499"/>
            <a:ext cx="4200508" cy="3542083"/>
          </a:xfrm>
          <a:prstGeom prst="rect">
            <a:avLst/>
          </a:prstGeom>
        </p:spPr>
      </p:pic>
    </p:spTree>
    <p:extLst>
      <p:ext uri="{BB962C8B-B14F-4D97-AF65-F5344CB8AC3E}">
        <p14:creationId xmlns:p14="http://schemas.microsoft.com/office/powerpoint/2010/main" val="201085089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5694</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GBPCHF - Historical &amp; Planned</vt:lpstr>
      <vt:lpstr>GBPCHF - Synthesis</vt:lpstr>
      <vt:lpstr>GBPCHF - 2019</vt:lpstr>
      <vt:lpstr>GBPCHF - 2020</vt:lpstr>
      <vt:lpstr>GBPCHF - 2021</vt:lpstr>
      <vt:lpstr>JPYCHF - Historical &amp; Planned</vt:lpstr>
      <vt:lpstr>JPYCHF - Synthesis</vt:lpstr>
      <vt:lpstr>JPYCHF - 2020</vt:lpstr>
      <vt:lpstr>JPYCHF - 2021</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702</cp:revision>
  <cp:lastPrinted>2012-02-01T10:00:25Z</cp:lastPrinted>
  <dcterms:created xsi:type="dcterms:W3CDTF">2010-04-23T15:09:35Z</dcterms:created>
  <dcterms:modified xsi:type="dcterms:W3CDTF">2021-05-26T10:17:06Z</dcterms:modified>
</cp:coreProperties>
</file>