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59" r:id="rId19"/>
    <p:sldId id="507" r:id="rId20"/>
    <p:sldId id="509" r:id="rId21"/>
    <p:sldId id="510" r:id="rId22"/>
    <p:sldId id="458"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00" d="100"/>
          <a:sy n="100" d="100"/>
        </p:scale>
        <p:origin x="1464" y="17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D67FF7EE-50A3-4A9B-8E9C-B0B14F6865F3}"/>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9AFD4CE7-14E5-4C60-8DC9-3735A85E6C22}"/>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50174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5005ED37-4546-4458-8153-EEC162ECE6AA}"/>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8DF1A237-D077-4316-B152-65BFD7C8152A}"/>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97046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13AA3445-656E-46F5-9B0F-569CD34B38B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41444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85D16B7A-0205-4653-ADD5-BE9F3541BF45}"/>
              </a:ext>
            </a:extLst>
          </p:cNvPr>
          <p:cNvPicPr>
            <a:picLocks noChangeAspect="1"/>
          </p:cNvPicPr>
          <p:nvPr/>
        </p:nvPicPr>
        <p:blipFill>
          <a:blip r:embed="rId2"/>
          <a:stretch>
            <a:fillRect/>
          </a:stretch>
        </p:blipFill>
        <p:spPr>
          <a:xfrm>
            <a:off x="821812" y="1270000"/>
            <a:ext cx="7382896" cy="4980864"/>
          </a:xfrm>
          <a:prstGeom prst="rect">
            <a:avLst/>
          </a:prstGeom>
        </p:spPr>
      </p:pic>
    </p:spTree>
    <p:extLst>
      <p:ext uri="{BB962C8B-B14F-4D97-AF65-F5344CB8AC3E}">
        <p14:creationId xmlns:p14="http://schemas.microsoft.com/office/powerpoint/2010/main" val="156598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6" name="Image 5">
            <a:extLst>
              <a:ext uri="{FF2B5EF4-FFF2-40B4-BE49-F238E27FC236}">
                <a16:creationId xmlns:a16="http://schemas.microsoft.com/office/drawing/2014/main" id="{04EDB604-E357-481A-9E5C-345929D010C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ED416711-4C40-4945-B946-89926728A331}"/>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39867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F4F13C34-875E-4295-9F7F-529176885DA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2B6FF460-88AA-42F5-9028-998974A4034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46787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EFB8E57C-55F7-42DD-83B9-21CDF7679CC7}"/>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4520BE0B-09D5-456F-A45F-BCF0E60596BE}"/>
              </a:ext>
            </a:extLst>
          </p:cNvPr>
          <p:cNvPicPr>
            <a:picLocks noChangeAspect="1"/>
          </p:cNvPicPr>
          <p:nvPr/>
        </p:nvPicPr>
        <p:blipFill>
          <a:blip r:embed="rId3"/>
          <a:stretch>
            <a:fillRect/>
          </a:stretch>
        </p:blipFill>
        <p:spPr>
          <a:xfrm>
            <a:off x="4754008" y="2343403"/>
            <a:ext cx="4200508" cy="3542083"/>
          </a:xfrm>
          <a:prstGeom prst="rect">
            <a:avLst/>
          </a:prstGeom>
        </p:spPr>
      </p:pic>
    </p:spTree>
    <p:extLst>
      <p:ext uri="{BB962C8B-B14F-4D97-AF65-F5344CB8AC3E}">
        <p14:creationId xmlns:p14="http://schemas.microsoft.com/office/powerpoint/2010/main" val="43305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DB32AC6-1FA6-4B0A-A819-FDCA799A5F1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4269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40F46BF0-D055-4F95-BFBA-4DEF1AE2E075}"/>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173363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C4E5F739-7784-4819-9DA5-C7E75E001933}"/>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0BE18035-67A6-4DEC-9EF9-863794342F29}"/>
              </a:ext>
            </a:extLst>
          </p:cNvPr>
          <p:cNvPicPr>
            <a:picLocks noChangeAspect="1"/>
          </p:cNvPicPr>
          <p:nvPr/>
        </p:nvPicPr>
        <p:blipFill>
          <a:blip r:embed="rId3"/>
          <a:stretch>
            <a:fillRect/>
          </a:stretch>
        </p:blipFill>
        <p:spPr>
          <a:xfrm>
            <a:off x="4747911" y="2349500"/>
            <a:ext cx="4206605" cy="3578662"/>
          </a:xfrm>
          <a:prstGeom prst="rect">
            <a:avLst/>
          </a:prstGeom>
        </p:spPr>
      </p:pic>
    </p:spTree>
    <p:extLst>
      <p:ext uri="{BB962C8B-B14F-4D97-AF65-F5344CB8AC3E}">
        <p14:creationId xmlns:p14="http://schemas.microsoft.com/office/powerpoint/2010/main" val="229625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05C36B18-5A8A-4699-AB5E-BB820DC84250}"/>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7305BBDA-74FE-4413-ACEC-E5D137FE53A2}"/>
              </a:ext>
            </a:extLst>
          </p:cNvPr>
          <p:cNvPicPr>
            <a:picLocks noChangeAspect="1"/>
          </p:cNvPicPr>
          <p:nvPr/>
        </p:nvPicPr>
        <p:blipFill>
          <a:blip r:embed="rId3"/>
          <a:stretch>
            <a:fillRect/>
          </a:stretch>
        </p:blipFill>
        <p:spPr>
          <a:xfrm>
            <a:off x="4749800" y="2361693"/>
            <a:ext cx="4206605" cy="3584759"/>
          </a:xfrm>
          <a:prstGeom prst="rect">
            <a:avLst/>
          </a:prstGeom>
        </p:spPr>
      </p:pic>
    </p:spTree>
    <p:extLst>
      <p:ext uri="{BB962C8B-B14F-4D97-AF65-F5344CB8AC3E}">
        <p14:creationId xmlns:p14="http://schemas.microsoft.com/office/powerpoint/2010/main" val="128937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52B84B0-0EDF-4142-977A-82CE93603F5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0550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0F87F92F-A135-4F23-82B6-FD3575BB17BE}"/>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3152627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6" name="Image 5">
            <a:extLst>
              <a:ext uri="{FF2B5EF4-FFF2-40B4-BE49-F238E27FC236}">
                <a16:creationId xmlns:a16="http://schemas.microsoft.com/office/drawing/2014/main" id="{077B2008-25E9-4669-97C7-816F5A01B361}"/>
              </a:ext>
            </a:extLst>
          </p:cNvPr>
          <p:cNvPicPr>
            <a:picLocks noChangeAspect="1"/>
          </p:cNvPicPr>
          <p:nvPr/>
        </p:nvPicPr>
        <p:blipFill>
          <a:blip r:embed="rId2"/>
          <a:stretch>
            <a:fillRect/>
          </a:stretch>
        </p:blipFill>
        <p:spPr>
          <a:xfrm>
            <a:off x="240428" y="2363062"/>
            <a:ext cx="4200508" cy="3542083"/>
          </a:xfrm>
          <a:prstGeom prst="rect">
            <a:avLst/>
          </a:prstGeom>
        </p:spPr>
      </p:pic>
      <p:pic>
        <p:nvPicPr>
          <p:cNvPr id="8" name="Image 7">
            <a:extLst>
              <a:ext uri="{FF2B5EF4-FFF2-40B4-BE49-F238E27FC236}">
                <a16:creationId xmlns:a16="http://schemas.microsoft.com/office/drawing/2014/main" id="{3780FCF9-C1AC-491B-A81E-0FDDBD558113}"/>
              </a:ext>
            </a:extLst>
          </p:cNvPr>
          <p:cNvPicPr>
            <a:picLocks noChangeAspect="1"/>
          </p:cNvPicPr>
          <p:nvPr/>
        </p:nvPicPr>
        <p:blipFill>
          <a:blip r:embed="rId3"/>
          <a:stretch>
            <a:fillRect/>
          </a:stretch>
        </p:blipFill>
        <p:spPr>
          <a:xfrm>
            <a:off x="4754008" y="2349500"/>
            <a:ext cx="4200508" cy="3555645"/>
          </a:xfrm>
          <a:prstGeom prst="rect">
            <a:avLst/>
          </a:prstGeom>
        </p:spPr>
      </p:pic>
    </p:spTree>
    <p:extLst>
      <p:ext uri="{BB962C8B-B14F-4D97-AF65-F5344CB8AC3E}">
        <p14:creationId xmlns:p14="http://schemas.microsoft.com/office/powerpoint/2010/main" val="404672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8CBD080-2065-49D5-8E39-96A77AE4F1C0}"/>
              </a:ext>
            </a:extLst>
          </p:cNvPr>
          <p:cNvPicPr>
            <a:picLocks noChangeAspect="1"/>
          </p:cNvPicPr>
          <p:nvPr/>
        </p:nvPicPr>
        <p:blipFill>
          <a:blip r:embed="rId2"/>
          <a:stretch>
            <a:fillRect/>
          </a:stretch>
        </p:blipFill>
        <p:spPr>
          <a:xfrm>
            <a:off x="127000" y="1524000"/>
            <a:ext cx="8983663"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70A120F-204B-4A1E-ABE9-45258E7EBBE5}"/>
              </a:ext>
            </a:extLst>
          </p:cNvPr>
          <p:cNvPicPr>
            <a:picLocks noChangeAspect="1"/>
          </p:cNvPicPr>
          <p:nvPr/>
        </p:nvPicPr>
        <p:blipFill>
          <a:blip r:embed="rId2"/>
          <a:stretch>
            <a:fillRect/>
          </a:stretch>
        </p:blipFill>
        <p:spPr>
          <a:xfrm>
            <a:off x="127001" y="1511239"/>
            <a:ext cx="8890000" cy="2114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BB163A4-02CE-481D-B35E-42F7E01E6CD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6389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87AD1D7-C2B9-4044-A72A-C5EA4806670F}"/>
              </a:ext>
            </a:extLst>
          </p:cNvPr>
          <p:cNvPicPr>
            <a:picLocks noChangeAspect="1"/>
          </p:cNvPicPr>
          <p:nvPr/>
        </p:nvPicPr>
        <p:blipFill>
          <a:blip r:embed="rId2"/>
          <a:stretch>
            <a:fillRect/>
          </a:stretch>
        </p:blipFill>
        <p:spPr>
          <a:xfrm>
            <a:off x="814511" y="1270000"/>
            <a:ext cx="7401185" cy="5102794"/>
          </a:xfrm>
          <a:prstGeom prst="rect">
            <a:avLst/>
          </a:prstGeom>
        </p:spPr>
      </p:pic>
    </p:spTree>
    <p:extLst>
      <p:ext uri="{BB962C8B-B14F-4D97-AF65-F5344CB8AC3E}">
        <p14:creationId xmlns:p14="http://schemas.microsoft.com/office/powerpoint/2010/main" val="393137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1366D097-7657-45EC-8BC6-2B8ADD6D9D13}"/>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92C61D01-D30B-4322-AD82-16C6E83FD6A2}"/>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68241123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5706</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GBPCHF - 2021</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2021-06-02T16:28:02Z</dcterms:modified>
</cp:coreProperties>
</file>