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7" r:id="rId9"/>
    <p:sldId id="497" r:id="rId10"/>
    <p:sldId id="499" r:id="rId11"/>
    <p:sldId id="500" r:id="rId12"/>
    <p:sldId id="501" r:id="rId13"/>
    <p:sldId id="456" r:id="rId14"/>
    <p:sldId id="502" r:id="rId15"/>
    <p:sldId id="504" r:id="rId16"/>
    <p:sldId id="505" r:id="rId17"/>
    <p:sldId id="506" r:id="rId18"/>
    <p:sldId id="459" r:id="rId19"/>
    <p:sldId id="507" r:id="rId20"/>
    <p:sldId id="509" r:id="rId21"/>
    <p:sldId id="510" r:id="rId22"/>
    <p:sldId id="458" r:id="rId23"/>
    <p:sldId id="511"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02/07/2021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466C7E5F-674A-4510-8C3D-BF98FB2E23C7}"/>
              </a:ext>
            </a:extLst>
          </p:cNvPr>
          <p:cNvPicPr>
            <a:picLocks noChangeAspect="1"/>
          </p:cNvPicPr>
          <p:nvPr/>
        </p:nvPicPr>
        <p:blipFill>
          <a:blip r:embed="rId2"/>
          <a:stretch>
            <a:fillRect/>
          </a:stretch>
        </p:blipFill>
        <p:spPr>
          <a:xfrm>
            <a:off x="4743703" y="2349500"/>
            <a:ext cx="4212701" cy="3603048"/>
          </a:xfrm>
          <a:prstGeom prst="rect">
            <a:avLst/>
          </a:prstGeom>
        </p:spPr>
      </p:pic>
      <p:pic>
        <p:nvPicPr>
          <p:cNvPr id="8" name="Image 7">
            <a:extLst>
              <a:ext uri="{FF2B5EF4-FFF2-40B4-BE49-F238E27FC236}">
                <a16:creationId xmlns:a16="http://schemas.microsoft.com/office/drawing/2014/main" id="{809BAA9B-0BB0-4479-9B26-186066A8F976}"/>
              </a:ext>
            </a:extLst>
          </p:cNvPr>
          <p:cNvPicPr>
            <a:picLocks noChangeAspect="1"/>
          </p:cNvPicPr>
          <p:nvPr/>
        </p:nvPicPr>
        <p:blipFill>
          <a:blip r:embed="rId3"/>
          <a:stretch>
            <a:fillRect/>
          </a:stretch>
        </p:blipFill>
        <p:spPr>
          <a:xfrm>
            <a:off x="234331" y="2349500"/>
            <a:ext cx="4206605" cy="3603048"/>
          </a:xfrm>
          <a:prstGeom prst="rect">
            <a:avLst/>
          </a:prstGeom>
        </p:spPr>
      </p:pic>
    </p:spTree>
    <p:extLst>
      <p:ext uri="{BB962C8B-B14F-4D97-AF65-F5344CB8AC3E}">
        <p14:creationId xmlns:p14="http://schemas.microsoft.com/office/powerpoint/2010/main" val="83027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5" name="Image 4">
            <a:extLst>
              <a:ext uri="{FF2B5EF4-FFF2-40B4-BE49-F238E27FC236}">
                <a16:creationId xmlns:a16="http://schemas.microsoft.com/office/drawing/2014/main" id="{705D0AE9-59A6-4972-9EB2-3281209567B7}"/>
              </a:ext>
            </a:extLst>
          </p:cNvPr>
          <p:cNvPicPr>
            <a:picLocks noChangeAspect="1"/>
          </p:cNvPicPr>
          <p:nvPr/>
        </p:nvPicPr>
        <p:blipFill>
          <a:blip r:embed="rId2"/>
          <a:stretch>
            <a:fillRect/>
          </a:stretch>
        </p:blipFill>
        <p:spPr>
          <a:xfrm>
            <a:off x="234331" y="2349500"/>
            <a:ext cx="4206605" cy="3603048"/>
          </a:xfrm>
          <a:prstGeom prst="rect">
            <a:avLst/>
          </a:prstGeom>
        </p:spPr>
      </p:pic>
      <p:pic>
        <p:nvPicPr>
          <p:cNvPr id="6" name="Image 5">
            <a:extLst>
              <a:ext uri="{FF2B5EF4-FFF2-40B4-BE49-F238E27FC236}">
                <a16:creationId xmlns:a16="http://schemas.microsoft.com/office/drawing/2014/main" id="{BE359711-AC3C-4109-8445-BB19EE3872F4}"/>
              </a:ext>
            </a:extLst>
          </p:cNvPr>
          <p:cNvPicPr>
            <a:picLocks noChangeAspect="1"/>
          </p:cNvPicPr>
          <p:nvPr/>
        </p:nvPicPr>
        <p:blipFill>
          <a:blip r:embed="rId3"/>
          <a:stretch>
            <a:fillRect/>
          </a:stretch>
        </p:blipFill>
        <p:spPr>
          <a:xfrm>
            <a:off x="4743702" y="2349500"/>
            <a:ext cx="4206605" cy="3603048"/>
          </a:xfrm>
          <a:prstGeom prst="rect">
            <a:avLst/>
          </a:prstGeom>
        </p:spPr>
      </p:pic>
    </p:spTree>
    <p:extLst>
      <p:ext uri="{BB962C8B-B14F-4D97-AF65-F5344CB8AC3E}">
        <p14:creationId xmlns:p14="http://schemas.microsoft.com/office/powerpoint/2010/main" val="2707010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DFD50DAB-438F-424A-9409-9CAE59DC50D5}"/>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41630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4" name="Image 3">
            <a:extLst>
              <a:ext uri="{FF2B5EF4-FFF2-40B4-BE49-F238E27FC236}">
                <a16:creationId xmlns:a16="http://schemas.microsoft.com/office/drawing/2014/main" id="{8D2FFD0E-89F6-42AC-AF88-4A311ED62BEC}"/>
              </a:ext>
            </a:extLst>
          </p:cNvPr>
          <p:cNvPicPr>
            <a:picLocks noChangeAspect="1"/>
          </p:cNvPicPr>
          <p:nvPr/>
        </p:nvPicPr>
        <p:blipFill>
          <a:blip r:embed="rId2"/>
          <a:stretch>
            <a:fillRect/>
          </a:stretch>
        </p:blipFill>
        <p:spPr>
          <a:xfrm>
            <a:off x="880552" y="1279144"/>
            <a:ext cx="7382896" cy="5005250"/>
          </a:xfrm>
          <a:prstGeom prst="rect">
            <a:avLst/>
          </a:prstGeom>
        </p:spPr>
      </p:pic>
    </p:spTree>
    <p:extLst>
      <p:ext uri="{BB962C8B-B14F-4D97-AF65-F5344CB8AC3E}">
        <p14:creationId xmlns:p14="http://schemas.microsoft.com/office/powerpoint/2010/main" val="3802210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7" name="Image 6">
            <a:extLst>
              <a:ext uri="{FF2B5EF4-FFF2-40B4-BE49-F238E27FC236}">
                <a16:creationId xmlns:a16="http://schemas.microsoft.com/office/drawing/2014/main" id="{9E992318-4973-49EE-8C66-8091BC52021D}"/>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91548800-8856-497F-A056-9C2A6DA467F9}"/>
              </a:ext>
            </a:extLst>
          </p:cNvPr>
          <p:cNvPicPr>
            <a:picLocks noChangeAspect="1"/>
          </p:cNvPicPr>
          <p:nvPr/>
        </p:nvPicPr>
        <p:blipFill>
          <a:blip r:embed="rId3"/>
          <a:stretch>
            <a:fillRect/>
          </a:stretch>
        </p:blipFill>
        <p:spPr>
          <a:xfrm>
            <a:off x="4749800" y="2349500"/>
            <a:ext cx="4204716" cy="3569208"/>
          </a:xfrm>
          <a:prstGeom prst="rect">
            <a:avLst/>
          </a:prstGeom>
        </p:spPr>
      </p:pic>
    </p:spTree>
    <p:extLst>
      <p:ext uri="{BB962C8B-B14F-4D97-AF65-F5344CB8AC3E}">
        <p14:creationId xmlns:p14="http://schemas.microsoft.com/office/powerpoint/2010/main" val="4003595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5" name="Image 4">
            <a:extLst>
              <a:ext uri="{FF2B5EF4-FFF2-40B4-BE49-F238E27FC236}">
                <a16:creationId xmlns:a16="http://schemas.microsoft.com/office/drawing/2014/main" id="{285649AA-966E-4643-9B6B-1913112C8273}"/>
              </a:ext>
            </a:extLst>
          </p:cNvPr>
          <p:cNvPicPr>
            <a:picLocks noChangeAspect="1"/>
          </p:cNvPicPr>
          <p:nvPr/>
        </p:nvPicPr>
        <p:blipFill>
          <a:blip r:embed="rId2"/>
          <a:stretch>
            <a:fillRect/>
          </a:stretch>
        </p:blipFill>
        <p:spPr>
          <a:xfrm>
            <a:off x="240429" y="2349500"/>
            <a:ext cx="4200508" cy="3569208"/>
          </a:xfrm>
          <a:prstGeom prst="rect">
            <a:avLst/>
          </a:prstGeom>
        </p:spPr>
      </p:pic>
      <p:pic>
        <p:nvPicPr>
          <p:cNvPr id="6" name="Image 5">
            <a:extLst>
              <a:ext uri="{FF2B5EF4-FFF2-40B4-BE49-F238E27FC236}">
                <a16:creationId xmlns:a16="http://schemas.microsoft.com/office/drawing/2014/main" id="{2C88F187-2B68-42C4-B691-BFC08782AF1C}"/>
              </a:ext>
            </a:extLst>
          </p:cNvPr>
          <p:cNvPicPr>
            <a:picLocks noChangeAspect="1"/>
          </p:cNvPicPr>
          <p:nvPr/>
        </p:nvPicPr>
        <p:blipFill>
          <a:blip r:embed="rId3"/>
          <a:stretch>
            <a:fillRect/>
          </a:stretch>
        </p:blipFill>
        <p:spPr>
          <a:xfrm>
            <a:off x="4747954" y="2349500"/>
            <a:ext cx="4204716" cy="3569208"/>
          </a:xfrm>
          <a:prstGeom prst="rect">
            <a:avLst/>
          </a:prstGeom>
        </p:spPr>
      </p:pic>
    </p:spTree>
    <p:extLst>
      <p:ext uri="{BB962C8B-B14F-4D97-AF65-F5344CB8AC3E}">
        <p14:creationId xmlns:p14="http://schemas.microsoft.com/office/powerpoint/2010/main" val="1232475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5" name="Image 4">
            <a:extLst>
              <a:ext uri="{FF2B5EF4-FFF2-40B4-BE49-F238E27FC236}">
                <a16:creationId xmlns:a16="http://schemas.microsoft.com/office/drawing/2014/main" id="{F6E09911-0EA1-42EA-9F74-173DE0A6287B}"/>
              </a:ext>
            </a:extLst>
          </p:cNvPr>
          <p:cNvPicPr>
            <a:picLocks noChangeAspect="1"/>
          </p:cNvPicPr>
          <p:nvPr/>
        </p:nvPicPr>
        <p:blipFill>
          <a:blip r:embed="rId2"/>
          <a:stretch>
            <a:fillRect/>
          </a:stretch>
        </p:blipFill>
        <p:spPr>
          <a:xfrm>
            <a:off x="240429" y="2349500"/>
            <a:ext cx="4200508" cy="3569208"/>
          </a:xfrm>
          <a:prstGeom prst="rect">
            <a:avLst/>
          </a:prstGeom>
        </p:spPr>
      </p:pic>
      <p:pic>
        <p:nvPicPr>
          <p:cNvPr id="6" name="Image 5">
            <a:extLst>
              <a:ext uri="{FF2B5EF4-FFF2-40B4-BE49-F238E27FC236}">
                <a16:creationId xmlns:a16="http://schemas.microsoft.com/office/drawing/2014/main" id="{C61904EA-9E50-4130-A87A-53B51C931918}"/>
              </a:ext>
            </a:extLst>
          </p:cNvPr>
          <p:cNvPicPr>
            <a:picLocks noChangeAspect="1"/>
          </p:cNvPicPr>
          <p:nvPr/>
        </p:nvPicPr>
        <p:blipFill>
          <a:blip r:embed="rId3"/>
          <a:stretch>
            <a:fillRect/>
          </a:stretch>
        </p:blipFill>
        <p:spPr>
          <a:xfrm>
            <a:off x="4752162" y="2349500"/>
            <a:ext cx="4200508" cy="3569208"/>
          </a:xfrm>
          <a:prstGeom prst="rect">
            <a:avLst/>
          </a:prstGeom>
        </p:spPr>
      </p:pic>
    </p:spTree>
    <p:extLst>
      <p:ext uri="{BB962C8B-B14F-4D97-AF65-F5344CB8AC3E}">
        <p14:creationId xmlns:p14="http://schemas.microsoft.com/office/powerpoint/2010/main" val="40233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FF0351D4-C170-44C8-A061-D1413784D19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4264265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4" name="Image 3">
            <a:extLst>
              <a:ext uri="{FF2B5EF4-FFF2-40B4-BE49-F238E27FC236}">
                <a16:creationId xmlns:a16="http://schemas.microsoft.com/office/drawing/2014/main" id="{EF3C0C4D-7B21-4415-A7F9-57E3E4E93F7F}"/>
              </a:ext>
            </a:extLst>
          </p:cNvPr>
          <p:cNvPicPr>
            <a:picLocks noChangeAspect="1"/>
          </p:cNvPicPr>
          <p:nvPr/>
        </p:nvPicPr>
        <p:blipFill>
          <a:blip r:embed="rId2"/>
          <a:stretch>
            <a:fillRect/>
          </a:stretch>
        </p:blipFill>
        <p:spPr>
          <a:xfrm>
            <a:off x="868359" y="1306576"/>
            <a:ext cx="7407282" cy="5145470"/>
          </a:xfrm>
          <a:prstGeom prst="rect">
            <a:avLst/>
          </a:prstGeom>
        </p:spPr>
      </p:pic>
    </p:spTree>
    <p:extLst>
      <p:ext uri="{BB962C8B-B14F-4D97-AF65-F5344CB8AC3E}">
        <p14:creationId xmlns:p14="http://schemas.microsoft.com/office/powerpoint/2010/main" val="2783587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7" name="Image 6">
            <a:extLst>
              <a:ext uri="{FF2B5EF4-FFF2-40B4-BE49-F238E27FC236}">
                <a16:creationId xmlns:a16="http://schemas.microsoft.com/office/drawing/2014/main" id="{CFD50608-DC3B-46E0-9E41-BB033ED7001C}"/>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B6210639-6537-4DAE-853F-E9AF8C613925}"/>
              </a:ext>
            </a:extLst>
          </p:cNvPr>
          <p:cNvPicPr>
            <a:picLocks noChangeAspect="1"/>
          </p:cNvPicPr>
          <p:nvPr/>
        </p:nvPicPr>
        <p:blipFill>
          <a:blip r:embed="rId3"/>
          <a:stretch>
            <a:fillRect/>
          </a:stretch>
        </p:blipFill>
        <p:spPr>
          <a:xfrm>
            <a:off x="4749799" y="2349500"/>
            <a:ext cx="4204716" cy="3569208"/>
          </a:xfrm>
          <a:prstGeom prst="rect">
            <a:avLst/>
          </a:prstGeom>
        </p:spPr>
      </p:pic>
    </p:spTree>
    <p:extLst>
      <p:ext uri="{BB962C8B-B14F-4D97-AF65-F5344CB8AC3E}">
        <p14:creationId xmlns:p14="http://schemas.microsoft.com/office/powerpoint/2010/main" val="1957037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7" name="Image 6">
            <a:extLst>
              <a:ext uri="{FF2B5EF4-FFF2-40B4-BE49-F238E27FC236}">
                <a16:creationId xmlns:a16="http://schemas.microsoft.com/office/drawing/2014/main" id="{31E3E861-E4A2-4160-A0C7-98A7DAD2F699}"/>
              </a:ext>
            </a:extLst>
          </p:cNvPr>
          <p:cNvPicPr>
            <a:picLocks noChangeAspect="1"/>
          </p:cNvPicPr>
          <p:nvPr/>
        </p:nvPicPr>
        <p:blipFill>
          <a:blip r:embed="rId2"/>
          <a:stretch>
            <a:fillRect/>
          </a:stretch>
        </p:blipFill>
        <p:spPr>
          <a:xfrm>
            <a:off x="236221" y="2349500"/>
            <a:ext cx="4200508" cy="3569208"/>
          </a:xfrm>
          <a:prstGeom prst="rect">
            <a:avLst/>
          </a:prstGeom>
        </p:spPr>
      </p:pic>
      <p:pic>
        <p:nvPicPr>
          <p:cNvPr id="8" name="Image 7">
            <a:extLst>
              <a:ext uri="{FF2B5EF4-FFF2-40B4-BE49-F238E27FC236}">
                <a16:creationId xmlns:a16="http://schemas.microsoft.com/office/drawing/2014/main" id="{6536B2C3-976B-4F15-B2BD-A3207E8AE2B2}"/>
              </a:ext>
            </a:extLst>
          </p:cNvPr>
          <p:cNvPicPr>
            <a:picLocks noChangeAspect="1"/>
          </p:cNvPicPr>
          <p:nvPr/>
        </p:nvPicPr>
        <p:blipFill>
          <a:blip r:embed="rId3"/>
          <a:stretch>
            <a:fillRect/>
          </a:stretch>
        </p:blipFill>
        <p:spPr>
          <a:xfrm>
            <a:off x="4754007" y="2349500"/>
            <a:ext cx="4200508" cy="3566469"/>
          </a:xfrm>
          <a:prstGeom prst="rect">
            <a:avLst/>
          </a:prstGeom>
        </p:spPr>
      </p:pic>
    </p:spTree>
    <p:extLst>
      <p:ext uri="{BB962C8B-B14F-4D97-AF65-F5344CB8AC3E}">
        <p14:creationId xmlns:p14="http://schemas.microsoft.com/office/powerpoint/2010/main" val="213949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1C8A75C1-F17B-4FB1-8588-678B3DD2C587}"/>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795843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4" name="Image 3">
            <a:extLst>
              <a:ext uri="{FF2B5EF4-FFF2-40B4-BE49-F238E27FC236}">
                <a16:creationId xmlns:a16="http://schemas.microsoft.com/office/drawing/2014/main" id="{3F161E54-8982-40AB-AF2B-6DAE7F1944F0}"/>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3474805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7" name="Image 6">
            <a:extLst>
              <a:ext uri="{FF2B5EF4-FFF2-40B4-BE49-F238E27FC236}">
                <a16:creationId xmlns:a16="http://schemas.microsoft.com/office/drawing/2014/main" id="{7B0B1213-1385-4AFB-9199-06CCD5598D84}"/>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8" name="Image 7">
            <a:extLst>
              <a:ext uri="{FF2B5EF4-FFF2-40B4-BE49-F238E27FC236}">
                <a16:creationId xmlns:a16="http://schemas.microsoft.com/office/drawing/2014/main" id="{F3AE0898-7BAB-4953-ADF1-B251BBBCE8C5}"/>
              </a:ext>
            </a:extLst>
          </p:cNvPr>
          <p:cNvPicPr>
            <a:picLocks noChangeAspect="1"/>
          </p:cNvPicPr>
          <p:nvPr/>
        </p:nvPicPr>
        <p:blipFill>
          <a:blip r:embed="rId3"/>
          <a:stretch>
            <a:fillRect/>
          </a:stretch>
        </p:blipFill>
        <p:spPr>
          <a:xfrm>
            <a:off x="4749799" y="2349500"/>
            <a:ext cx="4200508" cy="3569208"/>
          </a:xfrm>
          <a:prstGeom prst="rect">
            <a:avLst/>
          </a:prstGeom>
        </p:spPr>
      </p:pic>
    </p:spTree>
    <p:extLst>
      <p:ext uri="{BB962C8B-B14F-4D97-AF65-F5344CB8AC3E}">
        <p14:creationId xmlns:p14="http://schemas.microsoft.com/office/powerpoint/2010/main" val="2290529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6B8B7C0-FA4B-47A3-98D0-B5E4F53D65EE}"/>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0472D5E-2CCD-4329-AC38-589FE6A75332}"/>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FEE20227-FB73-4DEC-BE35-6CE062422EDE}"/>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623050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6" name="Image 5">
            <a:extLst>
              <a:ext uri="{FF2B5EF4-FFF2-40B4-BE49-F238E27FC236}">
                <a16:creationId xmlns:a16="http://schemas.microsoft.com/office/drawing/2014/main" id="{5BEFD3F6-983F-48B6-BB4B-E59F65A20DC7}"/>
              </a:ext>
            </a:extLst>
          </p:cNvPr>
          <p:cNvPicPr>
            <a:picLocks noChangeAspect="1"/>
          </p:cNvPicPr>
          <p:nvPr/>
        </p:nvPicPr>
        <p:blipFill>
          <a:blip r:embed="rId2"/>
          <a:stretch>
            <a:fillRect/>
          </a:stretch>
        </p:blipFill>
        <p:spPr>
          <a:xfrm>
            <a:off x="880552" y="1270000"/>
            <a:ext cx="7382896" cy="5029636"/>
          </a:xfrm>
          <a:prstGeom prst="rect">
            <a:avLst/>
          </a:prstGeom>
        </p:spPr>
      </p:pic>
    </p:spTree>
    <p:extLst>
      <p:ext uri="{BB962C8B-B14F-4D97-AF65-F5344CB8AC3E}">
        <p14:creationId xmlns:p14="http://schemas.microsoft.com/office/powerpoint/2010/main" val="288430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12" name="Image 11">
            <a:extLst>
              <a:ext uri="{FF2B5EF4-FFF2-40B4-BE49-F238E27FC236}">
                <a16:creationId xmlns:a16="http://schemas.microsoft.com/office/drawing/2014/main" id="{3FA0497D-D619-4574-88D5-1D80F977820A}"/>
              </a:ext>
            </a:extLst>
          </p:cNvPr>
          <p:cNvPicPr>
            <a:picLocks noChangeAspect="1"/>
          </p:cNvPicPr>
          <p:nvPr/>
        </p:nvPicPr>
        <p:blipFill>
          <a:blip r:embed="rId2"/>
          <a:stretch>
            <a:fillRect/>
          </a:stretch>
        </p:blipFill>
        <p:spPr>
          <a:xfrm>
            <a:off x="240428" y="2349500"/>
            <a:ext cx="4200508" cy="3603048"/>
          </a:xfrm>
          <a:prstGeom prst="rect">
            <a:avLst/>
          </a:prstGeom>
        </p:spPr>
      </p:pic>
      <p:pic>
        <p:nvPicPr>
          <p:cNvPr id="13" name="Image 12">
            <a:extLst>
              <a:ext uri="{FF2B5EF4-FFF2-40B4-BE49-F238E27FC236}">
                <a16:creationId xmlns:a16="http://schemas.microsoft.com/office/drawing/2014/main" id="{0E61F999-F164-42A7-83A2-55B27A7F4153}"/>
              </a:ext>
            </a:extLst>
          </p:cNvPr>
          <p:cNvPicPr>
            <a:picLocks noChangeAspect="1"/>
          </p:cNvPicPr>
          <p:nvPr/>
        </p:nvPicPr>
        <p:blipFill>
          <a:blip r:embed="rId3"/>
          <a:stretch>
            <a:fillRect/>
          </a:stretch>
        </p:blipFill>
        <p:spPr>
          <a:xfrm>
            <a:off x="4749800" y="2352239"/>
            <a:ext cx="4200508" cy="3600309"/>
          </a:xfrm>
          <a:prstGeom prst="rect">
            <a:avLst/>
          </a:prstGeom>
        </p:spPr>
      </p:pic>
    </p:spTree>
    <p:extLst>
      <p:ext uri="{BB962C8B-B14F-4D97-AF65-F5344CB8AC3E}">
        <p14:creationId xmlns:p14="http://schemas.microsoft.com/office/powerpoint/2010/main" val="11859832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5699</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EURCHF - 2021</vt:lpstr>
      <vt:lpstr>GBPCHF - Historical &amp; Planned</vt:lpstr>
      <vt:lpstr>GBPCHF - Synthesis</vt:lpstr>
      <vt:lpstr>GBPCHF - 2019</vt:lpstr>
      <vt:lpstr>GBPCHF - 2020</vt:lpstr>
      <vt:lpstr>GBPCHF - 2021</vt:lpstr>
      <vt:lpstr>JPYCHF - Historical &amp; Planned</vt:lpstr>
      <vt:lpstr>JPYCHF - Synthesis</vt:lpstr>
      <vt:lpstr>JPYCHF - 2020</vt:lpstr>
      <vt:lpstr>JPYCHF - 2021</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2021-07-02T14:06:34Z</dcterms:modified>
</cp:coreProperties>
</file>