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59" r:id="rId19"/>
    <p:sldId id="507" r:id="rId20"/>
    <p:sldId id="509" r:id="rId21"/>
    <p:sldId id="510" r:id="rId22"/>
    <p:sldId id="458"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75" d="100"/>
          <a:sy n="75" d="100"/>
        </p:scale>
        <p:origin x="2814" y="7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16E32822-E3EB-4E7C-B85C-EA5A61C8FA7E}"/>
              </a:ext>
            </a:extLst>
          </p:cNvPr>
          <p:cNvPicPr>
            <a:picLocks noChangeAspect="1"/>
          </p:cNvPicPr>
          <p:nvPr/>
        </p:nvPicPr>
        <p:blipFill>
          <a:blip r:embed="rId2"/>
          <a:stretch>
            <a:fillRect/>
          </a:stretch>
        </p:blipFill>
        <p:spPr>
          <a:xfrm>
            <a:off x="236220" y="2349500"/>
            <a:ext cx="4200508" cy="3615241"/>
          </a:xfrm>
          <a:prstGeom prst="rect">
            <a:avLst/>
          </a:prstGeom>
        </p:spPr>
      </p:pic>
      <p:pic>
        <p:nvPicPr>
          <p:cNvPr id="10" name="Image 9">
            <a:extLst>
              <a:ext uri="{FF2B5EF4-FFF2-40B4-BE49-F238E27FC236}">
                <a16:creationId xmlns:a16="http://schemas.microsoft.com/office/drawing/2014/main" id="{FD0A4A87-F75B-49BE-AE13-B94F5D6CBDA7}"/>
              </a:ext>
            </a:extLst>
          </p:cNvPr>
          <p:cNvPicPr>
            <a:picLocks noChangeAspect="1"/>
          </p:cNvPicPr>
          <p:nvPr/>
        </p:nvPicPr>
        <p:blipFill>
          <a:blip r:embed="rId3"/>
          <a:stretch>
            <a:fillRect/>
          </a:stretch>
        </p:blipFill>
        <p:spPr>
          <a:xfrm>
            <a:off x="4754008" y="2367789"/>
            <a:ext cx="4200508" cy="3596952"/>
          </a:xfrm>
          <a:prstGeom prst="rect">
            <a:avLst/>
          </a:prstGeom>
        </p:spPr>
      </p:pic>
    </p:spTree>
    <p:extLst>
      <p:ext uri="{BB962C8B-B14F-4D97-AF65-F5344CB8AC3E}">
        <p14:creationId xmlns:p14="http://schemas.microsoft.com/office/powerpoint/2010/main" val="6450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AF0A11D9-926A-4C4E-9F55-7BAC9AC9FE30}"/>
              </a:ext>
            </a:extLst>
          </p:cNvPr>
          <p:cNvPicPr>
            <a:picLocks noChangeAspect="1"/>
          </p:cNvPicPr>
          <p:nvPr/>
        </p:nvPicPr>
        <p:blipFill>
          <a:blip r:embed="rId2"/>
          <a:stretch>
            <a:fillRect/>
          </a:stretch>
        </p:blipFill>
        <p:spPr>
          <a:xfrm>
            <a:off x="240428" y="2349500"/>
            <a:ext cx="4200508" cy="3615241"/>
          </a:xfrm>
          <a:prstGeom prst="rect">
            <a:avLst/>
          </a:prstGeom>
        </p:spPr>
      </p:pic>
      <p:pic>
        <p:nvPicPr>
          <p:cNvPr id="8" name="Image 7">
            <a:extLst>
              <a:ext uri="{FF2B5EF4-FFF2-40B4-BE49-F238E27FC236}">
                <a16:creationId xmlns:a16="http://schemas.microsoft.com/office/drawing/2014/main" id="{7A176FB0-0C99-4D45-8F3E-30AEDD270206}"/>
              </a:ext>
            </a:extLst>
          </p:cNvPr>
          <p:cNvPicPr>
            <a:picLocks noChangeAspect="1"/>
          </p:cNvPicPr>
          <p:nvPr/>
        </p:nvPicPr>
        <p:blipFill>
          <a:blip r:embed="rId3"/>
          <a:stretch>
            <a:fillRect/>
          </a:stretch>
        </p:blipFill>
        <p:spPr>
          <a:xfrm>
            <a:off x="4721681" y="2349499"/>
            <a:ext cx="4302074" cy="3615241"/>
          </a:xfrm>
          <a:prstGeom prst="rect">
            <a:avLst/>
          </a:prstGeom>
        </p:spPr>
      </p:pic>
    </p:spTree>
    <p:extLst>
      <p:ext uri="{BB962C8B-B14F-4D97-AF65-F5344CB8AC3E}">
        <p14:creationId xmlns:p14="http://schemas.microsoft.com/office/powerpoint/2010/main" val="6677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3F4D3B1-D453-49FC-8118-3EA77594789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34760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5AE57998-C83D-49B4-AFED-794B939739B5}"/>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371839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4EE031C8-6518-4FA8-9F96-B8F0CEB6629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79F0BFF-ED77-4792-B36B-2BE04C72F3DE}"/>
              </a:ext>
            </a:extLst>
          </p:cNvPr>
          <p:cNvPicPr>
            <a:picLocks noChangeAspect="1"/>
          </p:cNvPicPr>
          <p:nvPr/>
        </p:nvPicPr>
        <p:blipFill>
          <a:blip r:embed="rId3"/>
          <a:stretch>
            <a:fillRect/>
          </a:stretch>
        </p:blipFill>
        <p:spPr>
          <a:xfrm>
            <a:off x="4749800" y="2349500"/>
            <a:ext cx="4206605" cy="3542083"/>
          </a:xfrm>
          <a:prstGeom prst="rect">
            <a:avLst/>
          </a:prstGeom>
        </p:spPr>
      </p:pic>
    </p:spTree>
    <p:extLst>
      <p:ext uri="{BB962C8B-B14F-4D97-AF65-F5344CB8AC3E}">
        <p14:creationId xmlns:p14="http://schemas.microsoft.com/office/powerpoint/2010/main" val="130146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55FA7CBA-8082-4909-B77C-4595BC7E4D2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22B7E9E-8B69-47A4-A06B-91D3E1BE45C4}"/>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403820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30299C03-A08F-48BD-A079-A31D071A1491}"/>
              </a:ext>
            </a:extLst>
          </p:cNvPr>
          <p:cNvPicPr>
            <a:picLocks noChangeAspect="1"/>
          </p:cNvPicPr>
          <p:nvPr/>
        </p:nvPicPr>
        <p:blipFill>
          <a:blip r:embed="rId2"/>
          <a:stretch>
            <a:fillRect/>
          </a:stretch>
        </p:blipFill>
        <p:spPr>
          <a:xfrm>
            <a:off x="236220" y="2349500"/>
            <a:ext cx="4206605" cy="3529890"/>
          </a:xfrm>
          <a:prstGeom prst="rect">
            <a:avLst/>
          </a:prstGeom>
        </p:spPr>
      </p:pic>
      <p:pic>
        <p:nvPicPr>
          <p:cNvPr id="8" name="Image 7">
            <a:extLst>
              <a:ext uri="{FF2B5EF4-FFF2-40B4-BE49-F238E27FC236}">
                <a16:creationId xmlns:a16="http://schemas.microsoft.com/office/drawing/2014/main" id="{A0D5A0B2-4822-499B-B182-5CC20F6ECC50}"/>
              </a:ext>
            </a:extLst>
          </p:cNvPr>
          <p:cNvPicPr>
            <a:picLocks noChangeAspect="1"/>
          </p:cNvPicPr>
          <p:nvPr/>
        </p:nvPicPr>
        <p:blipFill>
          <a:blip r:embed="rId3"/>
          <a:stretch>
            <a:fillRect/>
          </a:stretch>
        </p:blipFill>
        <p:spPr>
          <a:xfrm>
            <a:off x="4754008" y="2349500"/>
            <a:ext cx="4200508" cy="3603048"/>
          </a:xfrm>
          <a:prstGeom prst="rect">
            <a:avLst/>
          </a:prstGeom>
        </p:spPr>
      </p:pic>
    </p:spTree>
    <p:extLst>
      <p:ext uri="{BB962C8B-B14F-4D97-AF65-F5344CB8AC3E}">
        <p14:creationId xmlns:p14="http://schemas.microsoft.com/office/powerpoint/2010/main" val="178860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D283BF1-9D8E-464A-BBEA-3F75A51C9C5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0355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FC95ADEB-1EA9-41CC-9CA9-AB2D86AA69D3}"/>
              </a:ext>
            </a:extLst>
          </p:cNvPr>
          <p:cNvPicPr>
            <a:picLocks noChangeAspect="1"/>
          </p:cNvPicPr>
          <p:nvPr/>
        </p:nvPicPr>
        <p:blipFill>
          <a:blip r:embed="rId2"/>
          <a:stretch>
            <a:fillRect/>
          </a:stretch>
        </p:blipFill>
        <p:spPr>
          <a:xfrm>
            <a:off x="825500" y="1172020"/>
            <a:ext cx="7382896" cy="5127180"/>
          </a:xfrm>
          <a:prstGeom prst="rect">
            <a:avLst/>
          </a:prstGeom>
        </p:spPr>
      </p:pic>
    </p:spTree>
    <p:extLst>
      <p:ext uri="{BB962C8B-B14F-4D97-AF65-F5344CB8AC3E}">
        <p14:creationId xmlns:p14="http://schemas.microsoft.com/office/powerpoint/2010/main" val="298752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3984E96B-4A49-454C-83C4-1EFD5FF31A32}"/>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9" name="Image 8">
            <a:extLst>
              <a:ext uri="{FF2B5EF4-FFF2-40B4-BE49-F238E27FC236}">
                <a16:creationId xmlns:a16="http://schemas.microsoft.com/office/drawing/2014/main" id="{C268CCCB-0E01-4D43-AD1A-313A2282D7DF}"/>
              </a:ext>
            </a:extLst>
          </p:cNvPr>
          <p:cNvPicPr>
            <a:picLocks noChangeAspect="1"/>
          </p:cNvPicPr>
          <p:nvPr/>
        </p:nvPicPr>
        <p:blipFill>
          <a:blip r:embed="rId3"/>
          <a:stretch>
            <a:fillRect/>
          </a:stretch>
        </p:blipFill>
        <p:spPr>
          <a:xfrm>
            <a:off x="4754008" y="2349500"/>
            <a:ext cx="4200508" cy="3578662"/>
          </a:xfrm>
          <a:prstGeom prst="rect">
            <a:avLst/>
          </a:prstGeom>
        </p:spPr>
      </p:pic>
    </p:spTree>
    <p:extLst>
      <p:ext uri="{BB962C8B-B14F-4D97-AF65-F5344CB8AC3E}">
        <p14:creationId xmlns:p14="http://schemas.microsoft.com/office/powerpoint/2010/main" val="270905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98E2B825-DB27-4D39-BC43-EC05B92BAD9F}"/>
              </a:ext>
            </a:extLst>
          </p:cNvPr>
          <p:cNvPicPr>
            <a:picLocks noChangeAspect="1"/>
          </p:cNvPicPr>
          <p:nvPr/>
        </p:nvPicPr>
        <p:blipFill>
          <a:blip r:embed="rId2"/>
          <a:stretch>
            <a:fillRect/>
          </a:stretch>
        </p:blipFill>
        <p:spPr>
          <a:xfrm>
            <a:off x="248920" y="2362200"/>
            <a:ext cx="4206605" cy="3542083"/>
          </a:xfrm>
          <a:prstGeom prst="rect">
            <a:avLst/>
          </a:prstGeom>
        </p:spPr>
      </p:pic>
      <p:pic>
        <p:nvPicPr>
          <p:cNvPr id="8" name="Image 7">
            <a:extLst>
              <a:ext uri="{FF2B5EF4-FFF2-40B4-BE49-F238E27FC236}">
                <a16:creationId xmlns:a16="http://schemas.microsoft.com/office/drawing/2014/main" id="{1287EA94-E9BC-4777-B9F4-D74A15938856}"/>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546425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4121C1BB-3654-40BB-BB2D-E30EAE320D2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7527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30133BDF-4FA3-4DE3-8442-E7743204A2F8}"/>
              </a:ext>
            </a:extLst>
          </p:cNvPr>
          <p:cNvPicPr>
            <a:picLocks noChangeAspect="1"/>
          </p:cNvPicPr>
          <p:nvPr/>
        </p:nvPicPr>
        <p:blipFill>
          <a:blip r:embed="rId2"/>
          <a:stretch>
            <a:fillRect/>
          </a:stretch>
        </p:blipFill>
        <p:spPr>
          <a:xfrm>
            <a:off x="825500" y="1270000"/>
            <a:ext cx="7395089" cy="4986960"/>
          </a:xfrm>
          <a:prstGeom prst="rect">
            <a:avLst/>
          </a:prstGeom>
        </p:spPr>
      </p:pic>
    </p:spTree>
    <p:extLst>
      <p:ext uri="{BB962C8B-B14F-4D97-AF65-F5344CB8AC3E}">
        <p14:creationId xmlns:p14="http://schemas.microsoft.com/office/powerpoint/2010/main" val="53892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86F8B90F-1C24-4D1D-98D0-2086B653110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47DDF8E-6549-48AF-91D8-5BD93BC1BA8E}"/>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148621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4E9A70D-48FF-41DB-8894-94F5CA8CDA57}"/>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696F536-1654-47CC-A8F2-49A18260C3C2}"/>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DA69700-0864-4C13-A22F-73126471C77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4663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69DCE2A-E26F-478A-AFE5-D1378172C58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63678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A8119BC7-D236-41B5-8F1B-5BAA819F3DF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CC8DEAA-1E4A-4306-B7C2-554FFC74012B}"/>
              </a:ext>
            </a:extLst>
          </p:cNvPr>
          <p:cNvPicPr>
            <a:picLocks noChangeAspect="1"/>
          </p:cNvPicPr>
          <p:nvPr/>
        </p:nvPicPr>
        <p:blipFill>
          <a:blip r:embed="rId3"/>
          <a:stretch>
            <a:fillRect/>
          </a:stretch>
        </p:blipFill>
        <p:spPr>
          <a:xfrm>
            <a:off x="4749800" y="2349500"/>
            <a:ext cx="4200508" cy="3578662"/>
          </a:xfrm>
          <a:prstGeom prst="rect">
            <a:avLst/>
          </a:prstGeom>
        </p:spPr>
      </p:pic>
    </p:spTree>
    <p:extLst>
      <p:ext uri="{BB962C8B-B14F-4D97-AF65-F5344CB8AC3E}">
        <p14:creationId xmlns:p14="http://schemas.microsoft.com/office/powerpoint/2010/main" val="409836235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GBPCHF - 2021</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2021-08-03T09:45:27Z</dcterms:modified>
</cp:coreProperties>
</file>