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8"/>
  </p:notesMasterIdLst>
  <p:sldIdLst>
    <p:sldId id="256" r:id="rId3"/>
    <p:sldId id="466" r:id="rId4"/>
    <p:sldId id="476" r:id="rId5"/>
    <p:sldId id="493" r:id="rId6"/>
    <p:sldId id="494" r:id="rId7"/>
    <p:sldId id="470" r:id="rId8"/>
    <p:sldId id="457" r:id="rId9"/>
    <p:sldId id="497" r:id="rId10"/>
    <p:sldId id="499" r:id="rId11"/>
    <p:sldId id="500" r:id="rId12"/>
    <p:sldId id="501" r:id="rId13"/>
    <p:sldId id="456" r:id="rId14"/>
    <p:sldId id="502" r:id="rId15"/>
    <p:sldId id="504" r:id="rId16"/>
    <p:sldId id="505" r:id="rId17"/>
    <p:sldId id="506" r:id="rId18"/>
    <p:sldId id="459" r:id="rId19"/>
    <p:sldId id="507" r:id="rId20"/>
    <p:sldId id="509" r:id="rId21"/>
    <p:sldId id="510" r:id="rId22"/>
    <p:sldId id="458" r:id="rId23"/>
    <p:sldId id="511" r:id="rId24"/>
    <p:sldId id="513" r:id="rId25"/>
    <p:sldId id="409" r:id="rId26"/>
    <p:sldId id="410" r:id="rId2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p:scale>
          <a:sx n="150" d="100"/>
          <a:sy n="150" d="100"/>
        </p:scale>
        <p:origin x="654" y="-82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01/09/2021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9/1/2021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9/1/2021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9/1/2021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9/1/2021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9/1/2021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9/1/2021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9/1/2021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9/1/2021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9/1/2021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9/1/2021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9/1/2021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9/1/2021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9/1/2021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9/1/2021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9/1/2021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9/1/2021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9/1/2021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9/1/2021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9/1/2021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9/1/2021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9/1/2021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9/1/2021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9/1/2021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9/1/2021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9/1/2021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9/1/2021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9/1/2021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9/1/2021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9/1/2021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9/1/2021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9/1/2021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9/1/2021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9/1/2021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9/1/2021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9/1/2021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9/1/2021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9/1/2021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31/08/2021</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7" name="Image 6">
            <a:extLst>
              <a:ext uri="{FF2B5EF4-FFF2-40B4-BE49-F238E27FC236}">
                <a16:creationId xmlns:a16="http://schemas.microsoft.com/office/drawing/2014/main" id="{8A360499-10F0-4CAD-A19B-8F8518B3607E}"/>
              </a:ext>
            </a:extLst>
          </p:cNvPr>
          <p:cNvPicPr>
            <a:picLocks noChangeAspect="1"/>
          </p:cNvPicPr>
          <p:nvPr/>
        </p:nvPicPr>
        <p:blipFill>
          <a:blip r:embed="rId2"/>
          <a:stretch>
            <a:fillRect/>
          </a:stretch>
        </p:blipFill>
        <p:spPr>
          <a:xfrm>
            <a:off x="236220" y="2349500"/>
            <a:ext cx="4200508" cy="3609145"/>
          </a:xfrm>
          <a:prstGeom prst="rect">
            <a:avLst/>
          </a:prstGeom>
        </p:spPr>
      </p:pic>
      <p:pic>
        <p:nvPicPr>
          <p:cNvPr id="8" name="Image 7">
            <a:extLst>
              <a:ext uri="{FF2B5EF4-FFF2-40B4-BE49-F238E27FC236}">
                <a16:creationId xmlns:a16="http://schemas.microsoft.com/office/drawing/2014/main" id="{08238056-2C9A-4858-87BA-E1DDDABF4F4E}"/>
              </a:ext>
            </a:extLst>
          </p:cNvPr>
          <p:cNvPicPr>
            <a:picLocks noChangeAspect="1"/>
          </p:cNvPicPr>
          <p:nvPr/>
        </p:nvPicPr>
        <p:blipFill>
          <a:blip r:embed="rId3"/>
          <a:stretch>
            <a:fillRect/>
          </a:stretch>
        </p:blipFill>
        <p:spPr>
          <a:xfrm>
            <a:off x="4749800" y="2346142"/>
            <a:ext cx="4206605" cy="3572566"/>
          </a:xfrm>
          <a:prstGeom prst="rect">
            <a:avLst/>
          </a:prstGeom>
        </p:spPr>
      </p:pic>
    </p:spTree>
    <p:extLst>
      <p:ext uri="{BB962C8B-B14F-4D97-AF65-F5344CB8AC3E}">
        <p14:creationId xmlns:p14="http://schemas.microsoft.com/office/powerpoint/2010/main" val="3731865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7" name="Image 6">
            <a:extLst>
              <a:ext uri="{FF2B5EF4-FFF2-40B4-BE49-F238E27FC236}">
                <a16:creationId xmlns:a16="http://schemas.microsoft.com/office/drawing/2014/main" id="{56BCD94D-76CA-48A4-B25D-1A3BEE932CCF}"/>
              </a:ext>
            </a:extLst>
          </p:cNvPr>
          <p:cNvPicPr>
            <a:picLocks noChangeAspect="1"/>
          </p:cNvPicPr>
          <p:nvPr/>
        </p:nvPicPr>
        <p:blipFill>
          <a:blip r:embed="rId2"/>
          <a:stretch>
            <a:fillRect/>
          </a:stretch>
        </p:blipFill>
        <p:spPr>
          <a:xfrm>
            <a:off x="236220" y="2349500"/>
            <a:ext cx="4212701" cy="3596952"/>
          </a:xfrm>
          <a:prstGeom prst="rect">
            <a:avLst/>
          </a:prstGeom>
        </p:spPr>
      </p:pic>
      <p:pic>
        <p:nvPicPr>
          <p:cNvPr id="8" name="Image 7">
            <a:extLst>
              <a:ext uri="{FF2B5EF4-FFF2-40B4-BE49-F238E27FC236}">
                <a16:creationId xmlns:a16="http://schemas.microsoft.com/office/drawing/2014/main" id="{F9D7F434-21CB-497F-9A20-5C01130C4D83}"/>
              </a:ext>
            </a:extLst>
          </p:cNvPr>
          <p:cNvPicPr>
            <a:picLocks noChangeAspect="1"/>
          </p:cNvPicPr>
          <p:nvPr/>
        </p:nvPicPr>
        <p:blipFill>
          <a:blip r:embed="rId3"/>
          <a:stretch>
            <a:fillRect/>
          </a:stretch>
        </p:blipFill>
        <p:spPr>
          <a:xfrm>
            <a:off x="4751904" y="2349500"/>
            <a:ext cx="4200508" cy="3535986"/>
          </a:xfrm>
          <a:prstGeom prst="rect">
            <a:avLst/>
          </a:prstGeom>
        </p:spPr>
      </p:pic>
    </p:spTree>
    <p:extLst>
      <p:ext uri="{BB962C8B-B14F-4D97-AF65-F5344CB8AC3E}">
        <p14:creationId xmlns:p14="http://schemas.microsoft.com/office/powerpoint/2010/main" val="3020318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GBP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GBPCHF - Historical &amp; Planned</a:t>
            </a:r>
            <a:endParaRPr lang="en-US" dirty="0"/>
          </a:p>
        </p:txBody>
      </p:sp>
      <p:pic>
        <p:nvPicPr>
          <p:cNvPr id="3" name="Image 2">
            <a:extLst>
              <a:ext uri="{FF2B5EF4-FFF2-40B4-BE49-F238E27FC236}">
                <a16:creationId xmlns:a16="http://schemas.microsoft.com/office/drawing/2014/main" id="{8EBD757C-946D-4CDB-8B21-C63784BC2F3A}"/>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2856244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GBP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Synthesis</a:t>
            </a:r>
          </a:p>
        </p:txBody>
      </p:sp>
      <p:pic>
        <p:nvPicPr>
          <p:cNvPr id="5" name="Image 4">
            <a:extLst>
              <a:ext uri="{FF2B5EF4-FFF2-40B4-BE49-F238E27FC236}">
                <a16:creationId xmlns:a16="http://schemas.microsoft.com/office/drawing/2014/main" id="{686AC1FC-D26D-4690-BFC0-4BADF39E0752}"/>
              </a:ext>
            </a:extLst>
          </p:cNvPr>
          <p:cNvPicPr>
            <a:picLocks noChangeAspect="1"/>
          </p:cNvPicPr>
          <p:nvPr/>
        </p:nvPicPr>
        <p:blipFill>
          <a:blip r:embed="rId2"/>
          <a:stretch>
            <a:fillRect/>
          </a:stretch>
        </p:blipFill>
        <p:spPr>
          <a:xfrm>
            <a:off x="825500" y="1293950"/>
            <a:ext cx="7382896" cy="5005250"/>
          </a:xfrm>
          <a:prstGeom prst="rect">
            <a:avLst/>
          </a:prstGeom>
        </p:spPr>
      </p:pic>
    </p:spTree>
    <p:extLst>
      <p:ext uri="{BB962C8B-B14F-4D97-AF65-F5344CB8AC3E}">
        <p14:creationId xmlns:p14="http://schemas.microsoft.com/office/powerpoint/2010/main" val="4120770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- 2019</a:t>
            </a:r>
          </a:p>
        </p:txBody>
      </p:sp>
      <p:pic>
        <p:nvPicPr>
          <p:cNvPr id="3" name="GBPCHF_ImageALLOC">
            <a:extLst>
              <a:ext uri="{FF2B5EF4-FFF2-40B4-BE49-F238E27FC236}">
                <a16:creationId xmlns:a16="http://schemas.microsoft.com/office/drawing/2014/main" id="{4C5A7FF7-C75F-4D1F-8312-B291ADC8A2C5}"/>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GBPCHF_ImageBLEND">
            <a:extLst>
              <a:ext uri="{FF2B5EF4-FFF2-40B4-BE49-F238E27FC236}">
                <a16:creationId xmlns:a16="http://schemas.microsoft.com/office/drawing/2014/main" id="{3429FE76-2DA1-4C3A-80EE-53041ACB43A1}"/>
              </a:ext>
            </a:extLst>
          </p:cNvPr>
          <p:cNvPicPr>
            <a:picLocks noChangeAspect="1"/>
          </p:cNvPicPr>
          <p:nvPr/>
        </p:nvPicPr>
        <p:blipFill>
          <a:blip r:embed="rId3"/>
          <a:stretch>
            <a:fillRect/>
          </a:stretch>
        </p:blipFill>
        <p:spPr>
          <a:xfrm>
            <a:off x="4749800" y="2349500"/>
            <a:ext cx="4204716" cy="3570732"/>
          </a:xfrm>
          <a:prstGeom prst="rect">
            <a:avLst/>
          </a:prstGeom>
        </p:spPr>
      </p:pic>
      <p:pic>
        <p:nvPicPr>
          <p:cNvPr id="6" name="Image 5">
            <a:extLst>
              <a:ext uri="{FF2B5EF4-FFF2-40B4-BE49-F238E27FC236}">
                <a16:creationId xmlns:a16="http://schemas.microsoft.com/office/drawing/2014/main" id="{B71E9BD2-26BA-49A8-A060-D4AC31CB3CBD}"/>
              </a:ext>
            </a:extLst>
          </p:cNvPr>
          <p:cNvPicPr>
            <a:picLocks noChangeAspect="1"/>
          </p:cNvPicPr>
          <p:nvPr/>
        </p:nvPicPr>
        <p:blipFill>
          <a:blip r:embed="rId4"/>
          <a:stretch>
            <a:fillRect/>
          </a:stretch>
        </p:blipFill>
        <p:spPr>
          <a:xfrm>
            <a:off x="4749800" y="2349500"/>
            <a:ext cx="4206605" cy="3578662"/>
          </a:xfrm>
          <a:prstGeom prst="rect">
            <a:avLst/>
          </a:prstGeom>
        </p:spPr>
      </p:pic>
    </p:spTree>
    <p:extLst>
      <p:ext uri="{BB962C8B-B14F-4D97-AF65-F5344CB8AC3E}">
        <p14:creationId xmlns:p14="http://schemas.microsoft.com/office/powerpoint/2010/main" val="2280401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- 2020</a:t>
            </a:r>
          </a:p>
        </p:txBody>
      </p:sp>
      <p:pic>
        <p:nvPicPr>
          <p:cNvPr id="3" name="GBPCHF_ImageALLOC">
            <a:extLst>
              <a:ext uri="{FF2B5EF4-FFF2-40B4-BE49-F238E27FC236}">
                <a16:creationId xmlns:a16="http://schemas.microsoft.com/office/drawing/2014/main" id="{8ED710EC-DE38-41A1-AFCD-256469621448}"/>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A1EA5E49-136A-41BB-84B9-BA0B3B28950F}"/>
              </a:ext>
            </a:extLst>
          </p:cNvPr>
          <p:cNvPicPr>
            <a:picLocks noChangeAspect="1"/>
          </p:cNvPicPr>
          <p:nvPr/>
        </p:nvPicPr>
        <p:blipFill>
          <a:blip r:embed="rId3"/>
          <a:stretch>
            <a:fillRect/>
          </a:stretch>
        </p:blipFill>
        <p:spPr>
          <a:xfrm>
            <a:off x="4754008" y="2349500"/>
            <a:ext cx="4200508" cy="3529890"/>
          </a:xfrm>
          <a:prstGeom prst="rect">
            <a:avLst/>
          </a:prstGeom>
        </p:spPr>
      </p:pic>
    </p:spTree>
    <p:extLst>
      <p:ext uri="{BB962C8B-B14F-4D97-AF65-F5344CB8AC3E}">
        <p14:creationId xmlns:p14="http://schemas.microsoft.com/office/powerpoint/2010/main" val="4247349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- 2021</a:t>
            </a:r>
          </a:p>
        </p:txBody>
      </p:sp>
      <p:pic>
        <p:nvPicPr>
          <p:cNvPr id="3" name="GBPCHF_ImageALLOC">
            <a:extLst>
              <a:ext uri="{FF2B5EF4-FFF2-40B4-BE49-F238E27FC236}">
                <a16:creationId xmlns:a16="http://schemas.microsoft.com/office/drawing/2014/main" id="{FD9F3841-553F-428A-9ADA-2C0BE83C1048}"/>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7" name="Image 6">
            <a:extLst>
              <a:ext uri="{FF2B5EF4-FFF2-40B4-BE49-F238E27FC236}">
                <a16:creationId xmlns:a16="http://schemas.microsoft.com/office/drawing/2014/main" id="{8A363ADB-5138-4913-BE82-CD3A1C42007A}"/>
              </a:ext>
            </a:extLst>
          </p:cNvPr>
          <p:cNvPicPr>
            <a:picLocks noChangeAspect="1"/>
          </p:cNvPicPr>
          <p:nvPr/>
        </p:nvPicPr>
        <p:blipFill>
          <a:blip r:embed="rId3"/>
          <a:stretch>
            <a:fillRect/>
          </a:stretch>
        </p:blipFill>
        <p:spPr>
          <a:xfrm>
            <a:off x="4754008" y="2349500"/>
            <a:ext cx="4200508" cy="3535986"/>
          </a:xfrm>
          <a:prstGeom prst="rect">
            <a:avLst/>
          </a:prstGeom>
        </p:spPr>
      </p:pic>
    </p:spTree>
    <p:extLst>
      <p:ext uri="{BB962C8B-B14F-4D97-AF65-F5344CB8AC3E}">
        <p14:creationId xmlns:p14="http://schemas.microsoft.com/office/powerpoint/2010/main" val="1856260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JPY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JPYCHF - Historical &amp; Planned</a:t>
            </a:r>
            <a:endParaRPr lang="en-US" dirty="0"/>
          </a:p>
        </p:txBody>
      </p:sp>
      <p:pic>
        <p:nvPicPr>
          <p:cNvPr id="3" name="Image 2">
            <a:extLst>
              <a:ext uri="{FF2B5EF4-FFF2-40B4-BE49-F238E27FC236}">
                <a16:creationId xmlns:a16="http://schemas.microsoft.com/office/drawing/2014/main" id="{DC625299-071F-4E3B-89CF-97627410BDA3}"/>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2022786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JPY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Synthesis</a:t>
            </a:r>
          </a:p>
        </p:txBody>
      </p:sp>
      <p:pic>
        <p:nvPicPr>
          <p:cNvPr id="5" name="Image 4">
            <a:extLst>
              <a:ext uri="{FF2B5EF4-FFF2-40B4-BE49-F238E27FC236}">
                <a16:creationId xmlns:a16="http://schemas.microsoft.com/office/drawing/2014/main" id="{37D83BE7-5A53-4702-9815-5C29DF3AA689}"/>
              </a:ext>
            </a:extLst>
          </p:cNvPr>
          <p:cNvPicPr>
            <a:picLocks noChangeAspect="1"/>
          </p:cNvPicPr>
          <p:nvPr/>
        </p:nvPicPr>
        <p:blipFill>
          <a:blip r:embed="rId2"/>
          <a:stretch>
            <a:fillRect/>
          </a:stretch>
        </p:blipFill>
        <p:spPr>
          <a:xfrm>
            <a:off x="821812" y="1270000"/>
            <a:ext cx="7382896" cy="4993057"/>
          </a:xfrm>
          <a:prstGeom prst="rect">
            <a:avLst/>
          </a:prstGeom>
        </p:spPr>
      </p:pic>
    </p:spTree>
    <p:extLst>
      <p:ext uri="{BB962C8B-B14F-4D97-AF65-F5344CB8AC3E}">
        <p14:creationId xmlns:p14="http://schemas.microsoft.com/office/powerpoint/2010/main" val="3503670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- 2020</a:t>
            </a:r>
          </a:p>
        </p:txBody>
      </p:sp>
      <p:pic>
        <p:nvPicPr>
          <p:cNvPr id="6" name="Image 5">
            <a:extLst>
              <a:ext uri="{FF2B5EF4-FFF2-40B4-BE49-F238E27FC236}">
                <a16:creationId xmlns:a16="http://schemas.microsoft.com/office/drawing/2014/main" id="{C6A91687-E6C1-41C4-91C7-2D44A31E4A08}"/>
              </a:ext>
            </a:extLst>
          </p:cNvPr>
          <p:cNvPicPr>
            <a:picLocks noChangeAspect="1"/>
          </p:cNvPicPr>
          <p:nvPr/>
        </p:nvPicPr>
        <p:blipFill>
          <a:blip r:embed="rId2"/>
          <a:stretch>
            <a:fillRect/>
          </a:stretch>
        </p:blipFill>
        <p:spPr>
          <a:xfrm>
            <a:off x="236220" y="2349500"/>
            <a:ext cx="4206605" cy="3584759"/>
          </a:xfrm>
          <a:prstGeom prst="rect">
            <a:avLst/>
          </a:prstGeom>
        </p:spPr>
      </p:pic>
      <p:pic>
        <p:nvPicPr>
          <p:cNvPr id="8" name="Image 7">
            <a:extLst>
              <a:ext uri="{FF2B5EF4-FFF2-40B4-BE49-F238E27FC236}">
                <a16:creationId xmlns:a16="http://schemas.microsoft.com/office/drawing/2014/main" id="{F0773537-9CFA-483E-B28D-3552DECD1AAB}"/>
              </a:ext>
            </a:extLst>
          </p:cNvPr>
          <p:cNvPicPr>
            <a:picLocks noChangeAspect="1"/>
          </p:cNvPicPr>
          <p:nvPr/>
        </p:nvPicPr>
        <p:blipFill>
          <a:blip r:embed="rId3"/>
          <a:stretch>
            <a:fillRect/>
          </a:stretch>
        </p:blipFill>
        <p:spPr>
          <a:xfrm>
            <a:off x="4754008" y="2349500"/>
            <a:ext cx="4200508" cy="3535986"/>
          </a:xfrm>
          <a:prstGeom prst="rect">
            <a:avLst/>
          </a:prstGeom>
        </p:spPr>
      </p:pic>
    </p:spTree>
    <p:extLst>
      <p:ext uri="{BB962C8B-B14F-4D97-AF65-F5344CB8AC3E}">
        <p14:creationId xmlns:p14="http://schemas.microsoft.com/office/powerpoint/2010/main" val="271545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- 2021</a:t>
            </a:r>
          </a:p>
        </p:txBody>
      </p:sp>
      <p:pic>
        <p:nvPicPr>
          <p:cNvPr id="6" name="Image 5">
            <a:extLst>
              <a:ext uri="{FF2B5EF4-FFF2-40B4-BE49-F238E27FC236}">
                <a16:creationId xmlns:a16="http://schemas.microsoft.com/office/drawing/2014/main" id="{97147533-333F-4738-8708-5D32C57F4D21}"/>
              </a:ext>
            </a:extLst>
          </p:cNvPr>
          <p:cNvPicPr>
            <a:picLocks noChangeAspect="1"/>
          </p:cNvPicPr>
          <p:nvPr/>
        </p:nvPicPr>
        <p:blipFill>
          <a:blip r:embed="rId2"/>
          <a:stretch>
            <a:fillRect/>
          </a:stretch>
        </p:blipFill>
        <p:spPr>
          <a:xfrm>
            <a:off x="240428" y="2349500"/>
            <a:ext cx="4200508" cy="3609145"/>
          </a:xfrm>
          <a:prstGeom prst="rect">
            <a:avLst/>
          </a:prstGeom>
        </p:spPr>
      </p:pic>
      <p:pic>
        <p:nvPicPr>
          <p:cNvPr id="8" name="Image 7">
            <a:extLst>
              <a:ext uri="{FF2B5EF4-FFF2-40B4-BE49-F238E27FC236}">
                <a16:creationId xmlns:a16="http://schemas.microsoft.com/office/drawing/2014/main" id="{67DC7AF0-AC08-49D7-9159-431126AEAD04}"/>
              </a:ext>
            </a:extLst>
          </p:cNvPr>
          <p:cNvPicPr>
            <a:picLocks noChangeAspect="1"/>
          </p:cNvPicPr>
          <p:nvPr/>
        </p:nvPicPr>
        <p:blipFill>
          <a:blip r:embed="rId3"/>
          <a:stretch>
            <a:fillRect/>
          </a:stretch>
        </p:blipFill>
        <p:spPr>
          <a:xfrm>
            <a:off x="4749800" y="2351631"/>
            <a:ext cx="4206605" cy="3566469"/>
          </a:xfrm>
          <a:prstGeom prst="rect">
            <a:avLst/>
          </a:prstGeom>
        </p:spPr>
      </p:pic>
    </p:spTree>
    <p:extLst>
      <p:ext uri="{BB962C8B-B14F-4D97-AF65-F5344CB8AC3E}">
        <p14:creationId xmlns:p14="http://schemas.microsoft.com/office/powerpoint/2010/main" val="1365662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5FF16929-2BB8-4366-9077-F7EC79B8590D}"/>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2941936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5" name="Image 4">
            <a:extLst>
              <a:ext uri="{FF2B5EF4-FFF2-40B4-BE49-F238E27FC236}">
                <a16:creationId xmlns:a16="http://schemas.microsoft.com/office/drawing/2014/main" id="{9A6D65DB-BBBC-4CE8-842C-315FB0D0DCC3}"/>
              </a:ext>
            </a:extLst>
          </p:cNvPr>
          <p:cNvPicPr>
            <a:picLocks noChangeAspect="1"/>
          </p:cNvPicPr>
          <p:nvPr/>
        </p:nvPicPr>
        <p:blipFill>
          <a:blip r:embed="rId2"/>
          <a:stretch>
            <a:fillRect/>
          </a:stretch>
        </p:blipFill>
        <p:spPr>
          <a:xfrm>
            <a:off x="825500" y="1270000"/>
            <a:ext cx="7382896" cy="5005250"/>
          </a:xfrm>
          <a:prstGeom prst="rect">
            <a:avLst/>
          </a:prstGeom>
        </p:spPr>
      </p:pic>
    </p:spTree>
    <p:extLst>
      <p:ext uri="{BB962C8B-B14F-4D97-AF65-F5344CB8AC3E}">
        <p14:creationId xmlns:p14="http://schemas.microsoft.com/office/powerpoint/2010/main" val="2908400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- 2019</a:t>
            </a:r>
          </a:p>
        </p:txBody>
      </p:sp>
      <p:pic>
        <p:nvPicPr>
          <p:cNvPr id="3" name="USDCHF_ImageALLOC">
            <a:extLst>
              <a:ext uri="{FF2B5EF4-FFF2-40B4-BE49-F238E27FC236}">
                <a16:creationId xmlns:a16="http://schemas.microsoft.com/office/drawing/2014/main" id="{93350779-1E28-4DC6-A2D1-9D0CF015A6A5}"/>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37400FFE-6F61-4F33-9EF0-58A0E90E2FFD}"/>
              </a:ext>
            </a:extLst>
          </p:cNvPr>
          <p:cNvPicPr>
            <a:picLocks noChangeAspect="1"/>
          </p:cNvPicPr>
          <p:nvPr/>
        </p:nvPicPr>
        <p:blipFill>
          <a:blip r:embed="rId3"/>
          <a:stretch>
            <a:fillRect/>
          </a:stretch>
        </p:blipFill>
        <p:spPr>
          <a:xfrm>
            <a:off x="4749800" y="2358335"/>
            <a:ext cx="4206605" cy="3560373"/>
          </a:xfrm>
          <a:prstGeom prst="rect">
            <a:avLst/>
          </a:prstGeom>
        </p:spPr>
      </p:pic>
    </p:spTree>
    <p:extLst>
      <p:ext uri="{BB962C8B-B14F-4D97-AF65-F5344CB8AC3E}">
        <p14:creationId xmlns:p14="http://schemas.microsoft.com/office/powerpoint/2010/main" val="3506389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1E44F19A-90D6-4062-ACA0-1FF675C187DD}"/>
              </a:ext>
            </a:extLst>
          </p:cNvPr>
          <p:cNvPicPr>
            <a:picLocks noChangeAspect="1"/>
          </p:cNvPicPr>
          <p:nvPr/>
        </p:nvPicPr>
        <p:blipFill>
          <a:blip r:embed="rId2"/>
          <a:stretch>
            <a:fillRect/>
          </a:stretch>
        </p:blipFill>
        <p:spPr>
          <a:xfrm>
            <a:off x="127000" y="1524000"/>
            <a:ext cx="8890000" cy="244405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B00287AE-0500-4E97-B9A9-9C05C6297DEC}"/>
              </a:ext>
            </a:extLst>
          </p:cNvPr>
          <p:cNvPicPr>
            <a:picLocks noChangeAspect="1"/>
          </p:cNvPicPr>
          <p:nvPr/>
        </p:nvPicPr>
        <p:blipFill>
          <a:blip r:embed="rId2"/>
          <a:stretch>
            <a:fillRect/>
          </a:stretch>
        </p:blipFill>
        <p:spPr>
          <a:xfrm>
            <a:off x="127000" y="1524000"/>
            <a:ext cx="8890000" cy="2101789"/>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5D01AB43-88FC-4C71-8AC7-61D8D92F74BA}"/>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2603965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4D1A2CA2-3E81-4CC4-AFE0-4A156636D79A}"/>
              </a:ext>
            </a:extLst>
          </p:cNvPr>
          <p:cNvPicPr>
            <a:picLocks noChangeAspect="1"/>
          </p:cNvPicPr>
          <p:nvPr/>
        </p:nvPicPr>
        <p:blipFill>
          <a:blip r:embed="rId2"/>
          <a:stretch>
            <a:fillRect/>
          </a:stretch>
        </p:blipFill>
        <p:spPr>
          <a:xfrm>
            <a:off x="825500" y="1270000"/>
            <a:ext cx="7382896" cy="5005250"/>
          </a:xfrm>
          <a:prstGeom prst="rect">
            <a:avLst/>
          </a:prstGeom>
        </p:spPr>
      </p:pic>
    </p:spTree>
    <p:extLst>
      <p:ext uri="{BB962C8B-B14F-4D97-AF65-F5344CB8AC3E}">
        <p14:creationId xmlns:p14="http://schemas.microsoft.com/office/powerpoint/2010/main" val="2270942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3" name="EURCHF_ImageALLOC">
            <a:extLst>
              <a:ext uri="{FF2B5EF4-FFF2-40B4-BE49-F238E27FC236}">
                <a16:creationId xmlns:a16="http://schemas.microsoft.com/office/drawing/2014/main" id="{AEB710E4-9465-4DE3-AED2-18F20B813922}"/>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FA62A6CA-71AE-4B03-9104-18D2FCDFF700}"/>
              </a:ext>
            </a:extLst>
          </p:cNvPr>
          <p:cNvPicPr>
            <a:picLocks noChangeAspect="1"/>
          </p:cNvPicPr>
          <p:nvPr/>
        </p:nvPicPr>
        <p:blipFill>
          <a:blip r:embed="rId3"/>
          <a:stretch>
            <a:fillRect/>
          </a:stretch>
        </p:blipFill>
        <p:spPr>
          <a:xfrm>
            <a:off x="4749800" y="2349500"/>
            <a:ext cx="4206605" cy="3609145"/>
          </a:xfrm>
          <a:prstGeom prst="rect">
            <a:avLst/>
          </a:prstGeom>
        </p:spPr>
      </p:pic>
    </p:spTree>
    <p:extLst>
      <p:ext uri="{BB962C8B-B14F-4D97-AF65-F5344CB8AC3E}">
        <p14:creationId xmlns:p14="http://schemas.microsoft.com/office/powerpoint/2010/main" val="2675969416"/>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5687</TotalTime>
  <Words>674</Words>
  <Application>Microsoft Office PowerPoint</Application>
  <PresentationFormat>Affichage à l'écran (4:3)</PresentationFormat>
  <Paragraphs>76</Paragraphs>
  <Slides>25</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25</vt:i4>
      </vt:variant>
    </vt:vector>
  </HeadingPairs>
  <TitlesOfParts>
    <vt:vector size="32"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- 2019</vt:lpstr>
      <vt:lpstr>EURCHF - 2020</vt:lpstr>
      <vt:lpstr>EURCHF - 2021</vt:lpstr>
      <vt:lpstr>GBPCHF - Historical &amp; Planned</vt:lpstr>
      <vt:lpstr>GBPCHF - Synthesis</vt:lpstr>
      <vt:lpstr>GBPCHF - 2019</vt:lpstr>
      <vt:lpstr>GBPCHF - 2020</vt:lpstr>
      <vt:lpstr>GBPCHF - 2021</vt:lpstr>
      <vt:lpstr>JPYCHF - Historical &amp; Planned</vt:lpstr>
      <vt:lpstr>JPYCHF - Synthesis</vt:lpstr>
      <vt:lpstr>JPYCHF - 2020</vt:lpstr>
      <vt:lpstr>JPYCHF - 2021</vt:lpstr>
      <vt:lpstr>USDCHF - Historical &amp; Planned</vt:lpstr>
      <vt:lpstr>USDCHF - Synthesis</vt:lpstr>
      <vt:lpstr>USDCHF - 2019</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Taulant Ukshini</cp:lastModifiedBy>
  <cp:revision>700</cp:revision>
  <cp:lastPrinted>2012-02-01T10:00:25Z</cp:lastPrinted>
  <dcterms:created xsi:type="dcterms:W3CDTF">2010-04-23T15:09:35Z</dcterms:created>
  <dcterms:modified xsi:type="dcterms:W3CDTF">2021-09-01T15:06:10Z</dcterms:modified>
</cp:coreProperties>
</file>