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5"/>
  </p:notesMasterIdLst>
  <p:sldIdLst>
    <p:sldId id="256" r:id="rId3"/>
    <p:sldId id="466" r:id="rId4"/>
    <p:sldId id="476" r:id="rId5"/>
    <p:sldId id="493" r:id="rId6"/>
    <p:sldId id="494" r:id="rId7"/>
    <p:sldId id="470" r:id="rId8"/>
    <p:sldId id="457" r:id="rId9"/>
    <p:sldId id="497" r:id="rId10"/>
    <p:sldId id="499" r:id="rId11"/>
    <p:sldId id="500" r:id="rId12"/>
    <p:sldId id="456" r:id="rId13"/>
    <p:sldId id="501" r:id="rId14"/>
    <p:sldId id="503" r:id="rId15"/>
    <p:sldId id="504" r:id="rId16"/>
    <p:sldId id="459" r:id="rId17"/>
    <p:sldId id="505" r:id="rId18"/>
    <p:sldId id="507" r:id="rId19"/>
    <p:sldId id="508" r:id="rId20"/>
    <p:sldId id="458" r:id="rId21"/>
    <p:sldId id="509" r:id="rId22"/>
    <p:sldId id="409" r:id="rId23"/>
    <p:sldId id="410" r:id="rId24"/>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8" d="100"/>
          <a:sy n="108" d="100"/>
        </p:scale>
        <p:origin x="188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25/10/2021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10/25/2021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tretch>
            <a:fillRect/>
          </a:stretch>
        </p:blipFill>
        <p:spPr bwMode="auto">
          <a:xfrm>
            <a:off x="3610905" y="2713983"/>
            <a:ext cx="1815216" cy="528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10/25/2021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10/25/2021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10/25/2021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10/25/2021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10/25/2021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10/25/2021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10/25/2021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10/25/2021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10/25/2021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10/25/2021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tretch>
            <a:fillRect/>
          </a:stretch>
        </p:blipFill>
        <p:spPr bwMode="auto">
          <a:xfrm>
            <a:off x="7935913" y="342646"/>
            <a:ext cx="907608" cy="264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10/25/2021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10/25/2021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10/25/2021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10/25/2021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10/25/2021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10/25/2021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10/25/2021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10/25/2021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10/25/2021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10/25/2021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10/25/2021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10/25/2021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10/25/2021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10/25/2021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10/25/2021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10/25/2021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10/25/2021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10/25/2021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10/25/2021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10/25/2021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10/25/2021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10/25/2021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10/25/2021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10/25/2021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10/25/2021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10/25/2021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30/09/2021</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3" name="EURCHF_ImageALLOC">
            <a:extLst>
              <a:ext uri="{FF2B5EF4-FFF2-40B4-BE49-F238E27FC236}">
                <a16:creationId xmlns:a16="http://schemas.microsoft.com/office/drawing/2014/main" id="{6C612F85-63D5-466A-81D3-88EBB57A2892}"/>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237DF93F-32F8-4480-9274-B3B5A6B435B9}"/>
              </a:ext>
            </a:extLst>
          </p:cNvPr>
          <p:cNvPicPr>
            <a:picLocks noChangeAspect="1"/>
          </p:cNvPicPr>
          <p:nvPr/>
        </p:nvPicPr>
        <p:blipFill>
          <a:blip r:embed="rId3"/>
          <a:stretch>
            <a:fillRect/>
          </a:stretch>
        </p:blipFill>
        <p:spPr>
          <a:xfrm>
            <a:off x="4749800" y="2349500"/>
            <a:ext cx="4212701" cy="3596952"/>
          </a:xfrm>
          <a:prstGeom prst="rect">
            <a:avLst/>
          </a:prstGeom>
        </p:spPr>
      </p:pic>
    </p:spTree>
    <p:extLst>
      <p:ext uri="{BB962C8B-B14F-4D97-AF65-F5344CB8AC3E}">
        <p14:creationId xmlns:p14="http://schemas.microsoft.com/office/powerpoint/2010/main" val="2384969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GBP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GBPCHF - Historical &amp; Planned</a:t>
            </a:r>
            <a:endParaRPr lang="en-US" dirty="0"/>
          </a:p>
        </p:txBody>
      </p:sp>
      <p:pic>
        <p:nvPicPr>
          <p:cNvPr id="3" name="Image 2">
            <a:extLst>
              <a:ext uri="{FF2B5EF4-FFF2-40B4-BE49-F238E27FC236}">
                <a16:creationId xmlns:a16="http://schemas.microsoft.com/office/drawing/2014/main" id="{565B07AC-8396-4553-8E86-D4BB613157E5}"/>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4019522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GBP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Synthesis</a:t>
            </a:r>
          </a:p>
        </p:txBody>
      </p:sp>
      <p:pic>
        <p:nvPicPr>
          <p:cNvPr id="6" name="Image 5">
            <a:extLst>
              <a:ext uri="{FF2B5EF4-FFF2-40B4-BE49-F238E27FC236}">
                <a16:creationId xmlns:a16="http://schemas.microsoft.com/office/drawing/2014/main" id="{50FF85DA-58D9-445A-ADA9-486F08360E0B}"/>
              </a:ext>
            </a:extLst>
          </p:cNvPr>
          <p:cNvPicPr>
            <a:picLocks noChangeAspect="1"/>
          </p:cNvPicPr>
          <p:nvPr/>
        </p:nvPicPr>
        <p:blipFill>
          <a:blip r:embed="rId2"/>
          <a:stretch>
            <a:fillRect/>
          </a:stretch>
        </p:blipFill>
        <p:spPr>
          <a:xfrm>
            <a:off x="825500" y="1270000"/>
            <a:ext cx="7407282" cy="5145470"/>
          </a:xfrm>
          <a:prstGeom prst="rect">
            <a:avLst/>
          </a:prstGeom>
        </p:spPr>
      </p:pic>
    </p:spTree>
    <p:extLst>
      <p:ext uri="{BB962C8B-B14F-4D97-AF65-F5344CB8AC3E}">
        <p14:creationId xmlns:p14="http://schemas.microsoft.com/office/powerpoint/2010/main" val="2530393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- 2020</a:t>
            </a:r>
          </a:p>
        </p:txBody>
      </p:sp>
      <p:pic>
        <p:nvPicPr>
          <p:cNvPr id="3" name="GBPCHF_ImageALLOC">
            <a:extLst>
              <a:ext uri="{FF2B5EF4-FFF2-40B4-BE49-F238E27FC236}">
                <a16:creationId xmlns:a16="http://schemas.microsoft.com/office/drawing/2014/main" id="{B101EDB1-FC69-42AA-8DF3-847BAEE20E70}"/>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3AEF41A6-ADA6-4AC9-B38B-8DD30BEFB84D}"/>
              </a:ext>
            </a:extLst>
          </p:cNvPr>
          <p:cNvPicPr>
            <a:picLocks noChangeAspect="1"/>
          </p:cNvPicPr>
          <p:nvPr/>
        </p:nvPicPr>
        <p:blipFill>
          <a:blip r:embed="rId3"/>
          <a:stretch>
            <a:fillRect/>
          </a:stretch>
        </p:blipFill>
        <p:spPr>
          <a:xfrm>
            <a:off x="4754008" y="2349500"/>
            <a:ext cx="4200508" cy="3569208"/>
          </a:xfrm>
          <a:prstGeom prst="rect">
            <a:avLst/>
          </a:prstGeom>
        </p:spPr>
      </p:pic>
    </p:spTree>
    <p:extLst>
      <p:ext uri="{BB962C8B-B14F-4D97-AF65-F5344CB8AC3E}">
        <p14:creationId xmlns:p14="http://schemas.microsoft.com/office/powerpoint/2010/main" val="1583469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- 2021</a:t>
            </a:r>
          </a:p>
        </p:txBody>
      </p:sp>
      <p:pic>
        <p:nvPicPr>
          <p:cNvPr id="3" name="GBPCHF_ImageALLOC">
            <a:extLst>
              <a:ext uri="{FF2B5EF4-FFF2-40B4-BE49-F238E27FC236}">
                <a16:creationId xmlns:a16="http://schemas.microsoft.com/office/drawing/2014/main" id="{34298471-4003-4921-A173-3838BFB8F2E9}"/>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BF68D6A4-B9C0-41A3-B8CA-11EA6931704D}"/>
              </a:ext>
            </a:extLst>
          </p:cNvPr>
          <p:cNvPicPr>
            <a:picLocks noChangeAspect="1"/>
          </p:cNvPicPr>
          <p:nvPr/>
        </p:nvPicPr>
        <p:blipFill>
          <a:blip r:embed="rId3"/>
          <a:stretch>
            <a:fillRect/>
          </a:stretch>
        </p:blipFill>
        <p:spPr>
          <a:xfrm>
            <a:off x="4749800" y="2349500"/>
            <a:ext cx="4206605" cy="3569208"/>
          </a:xfrm>
          <a:prstGeom prst="rect">
            <a:avLst/>
          </a:prstGeom>
        </p:spPr>
      </p:pic>
    </p:spTree>
    <p:extLst>
      <p:ext uri="{BB962C8B-B14F-4D97-AF65-F5344CB8AC3E}">
        <p14:creationId xmlns:p14="http://schemas.microsoft.com/office/powerpoint/2010/main" val="2636812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JPY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JPYCHF - Historical &amp; Planned</a:t>
            </a:r>
            <a:endParaRPr lang="en-US" dirty="0"/>
          </a:p>
        </p:txBody>
      </p:sp>
      <p:pic>
        <p:nvPicPr>
          <p:cNvPr id="3" name="Image 2">
            <a:extLst>
              <a:ext uri="{FF2B5EF4-FFF2-40B4-BE49-F238E27FC236}">
                <a16:creationId xmlns:a16="http://schemas.microsoft.com/office/drawing/2014/main" id="{6B1F7D7B-E32B-44E5-A53E-1167AF20AB27}"/>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3107691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JPY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Synthesis</a:t>
            </a:r>
          </a:p>
        </p:txBody>
      </p:sp>
      <p:pic>
        <p:nvPicPr>
          <p:cNvPr id="5" name="Image 4">
            <a:extLst>
              <a:ext uri="{FF2B5EF4-FFF2-40B4-BE49-F238E27FC236}">
                <a16:creationId xmlns:a16="http://schemas.microsoft.com/office/drawing/2014/main" id="{0D6A3480-11CD-432A-B84B-6D9C12D68387}"/>
              </a:ext>
            </a:extLst>
          </p:cNvPr>
          <p:cNvPicPr>
            <a:picLocks noChangeAspect="1"/>
          </p:cNvPicPr>
          <p:nvPr/>
        </p:nvPicPr>
        <p:blipFill>
          <a:blip r:embed="rId2"/>
          <a:stretch>
            <a:fillRect/>
          </a:stretch>
        </p:blipFill>
        <p:spPr>
          <a:xfrm>
            <a:off x="825500" y="1270000"/>
            <a:ext cx="7382896" cy="5029636"/>
          </a:xfrm>
          <a:prstGeom prst="rect">
            <a:avLst/>
          </a:prstGeom>
        </p:spPr>
      </p:pic>
    </p:spTree>
    <p:extLst>
      <p:ext uri="{BB962C8B-B14F-4D97-AF65-F5344CB8AC3E}">
        <p14:creationId xmlns:p14="http://schemas.microsoft.com/office/powerpoint/2010/main" val="4066484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- 2020</a:t>
            </a:r>
          </a:p>
        </p:txBody>
      </p:sp>
      <p:pic>
        <p:nvPicPr>
          <p:cNvPr id="6" name="Image 5">
            <a:extLst>
              <a:ext uri="{FF2B5EF4-FFF2-40B4-BE49-F238E27FC236}">
                <a16:creationId xmlns:a16="http://schemas.microsoft.com/office/drawing/2014/main" id="{CC183A9E-F0F7-4C6A-B549-DF4E96529453}"/>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8" name="Image 7">
            <a:extLst>
              <a:ext uri="{FF2B5EF4-FFF2-40B4-BE49-F238E27FC236}">
                <a16:creationId xmlns:a16="http://schemas.microsoft.com/office/drawing/2014/main" id="{FC8D830A-1904-4043-8A76-D8AAEACF1FC8}"/>
              </a:ext>
            </a:extLst>
          </p:cNvPr>
          <p:cNvPicPr>
            <a:picLocks noChangeAspect="1"/>
          </p:cNvPicPr>
          <p:nvPr/>
        </p:nvPicPr>
        <p:blipFill>
          <a:blip r:embed="rId3"/>
          <a:stretch>
            <a:fillRect/>
          </a:stretch>
        </p:blipFill>
        <p:spPr>
          <a:xfrm>
            <a:off x="4754008" y="2349500"/>
            <a:ext cx="4200508" cy="3570732"/>
          </a:xfrm>
          <a:prstGeom prst="rect">
            <a:avLst/>
          </a:prstGeom>
        </p:spPr>
      </p:pic>
    </p:spTree>
    <p:extLst>
      <p:ext uri="{BB962C8B-B14F-4D97-AF65-F5344CB8AC3E}">
        <p14:creationId xmlns:p14="http://schemas.microsoft.com/office/powerpoint/2010/main" val="1027778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- 2021</a:t>
            </a:r>
          </a:p>
        </p:txBody>
      </p:sp>
      <p:pic>
        <p:nvPicPr>
          <p:cNvPr id="3" name="JPYCHF_ImageALLOC">
            <a:extLst>
              <a:ext uri="{FF2B5EF4-FFF2-40B4-BE49-F238E27FC236}">
                <a16:creationId xmlns:a16="http://schemas.microsoft.com/office/drawing/2014/main" id="{2F6774C6-15CE-4DE5-AC1E-D9445EEC5A47}"/>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JPYCHF_ImageBLEND">
            <a:extLst>
              <a:ext uri="{FF2B5EF4-FFF2-40B4-BE49-F238E27FC236}">
                <a16:creationId xmlns:a16="http://schemas.microsoft.com/office/drawing/2014/main" id="{2E49C62D-5BAF-4D21-A64E-8B19CB123EEC}"/>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3685901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id="{02BB7B48-334C-4020-8508-8B0AA7E0D58E}"/>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515013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Synthesis</a:t>
            </a:r>
          </a:p>
        </p:txBody>
      </p:sp>
      <p:pic>
        <p:nvPicPr>
          <p:cNvPr id="3" name="USDCHF_ImageSynthesisMIN">
            <a:extLst>
              <a:ext uri="{FF2B5EF4-FFF2-40B4-BE49-F238E27FC236}">
                <a16:creationId xmlns:a16="http://schemas.microsoft.com/office/drawing/2014/main" id="{BEAFC7AB-034B-4437-8830-86FD561B94D1}"/>
              </a:ext>
            </a:extLst>
          </p:cNvPr>
          <p:cNvPicPr>
            <a:picLocks noChangeAspect="1"/>
          </p:cNvPicPr>
          <p:nvPr/>
        </p:nvPicPr>
        <p:blipFill>
          <a:blip r:embed="rId2"/>
          <a:stretch>
            <a:fillRect/>
          </a:stretch>
        </p:blipFill>
        <p:spPr>
          <a:xfrm>
            <a:off x="825500" y="1270000"/>
            <a:ext cx="7379208" cy="5029200"/>
          </a:xfrm>
          <a:prstGeom prst="rect">
            <a:avLst/>
          </a:prstGeom>
        </p:spPr>
      </p:pic>
    </p:spTree>
    <p:extLst>
      <p:ext uri="{BB962C8B-B14F-4D97-AF65-F5344CB8AC3E}">
        <p14:creationId xmlns:p14="http://schemas.microsoft.com/office/powerpoint/2010/main" val="1412508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974ECDF9-5689-43B2-8B32-8E8DE12D5147}"/>
              </a:ext>
            </a:extLst>
          </p:cNvPr>
          <p:cNvPicPr>
            <a:picLocks noChangeAspect="1"/>
          </p:cNvPicPr>
          <p:nvPr/>
        </p:nvPicPr>
        <p:blipFill>
          <a:blip r:embed="rId2"/>
          <a:stretch>
            <a:fillRect/>
          </a:stretch>
        </p:blipFill>
        <p:spPr>
          <a:xfrm>
            <a:off x="127000" y="1524000"/>
            <a:ext cx="8890000" cy="1884344"/>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E7B2DB6D-AE37-4E10-8532-A8CC3EE6E07B}"/>
              </a:ext>
            </a:extLst>
          </p:cNvPr>
          <p:cNvPicPr>
            <a:picLocks noChangeAspect="1"/>
          </p:cNvPicPr>
          <p:nvPr/>
        </p:nvPicPr>
        <p:blipFill>
          <a:blip r:embed="rId2"/>
          <a:stretch>
            <a:fillRect/>
          </a:stretch>
        </p:blipFill>
        <p:spPr>
          <a:xfrm>
            <a:off x="127000" y="1524000"/>
            <a:ext cx="8890000" cy="153373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151B01B8-C9C5-4601-AB5D-2E3CDB5BC3C0}"/>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4224457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6" name="Image 5">
            <a:extLst>
              <a:ext uri="{FF2B5EF4-FFF2-40B4-BE49-F238E27FC236}">
                <a16:creationId xmlns:a16="http://schemas.microsoft.com/office/drawing/2014/main" id="{18075EB6-5149-4235-A6A2-FA131C1742EB}"/>
              </a:ext>
            </a:extLst>
          </p:cNvPr>
          <p:cNvPicPr>
            <a:picLocks noChangeAspect="1"/>
          </p:cNvPicPr>
          <p:nvPr/>
        </p:nvPicPr>
        <p:blipFill>
          <a:blip r:embed="rId2"/>
          <a:stretch>
            <a:fillRect/>
          </a:stretch>
        </p:blipFill>
        <p:spPr>
          <a:xfrm>
            <a:off x="825499" y="1270000"/>
            <a:ext cx="7401185" cy="5102794"/>
          </a:xfrm>
          <a:prstGeom prst="rect">
            <a:avLst/>
          </a:prstGeom>
        </p:spPr>
      </p:pic>
    </p:spTree>
    <p:extLst>
      <p:ext uri="{BB962C8B-B14F-4D97-AF65-F5344CB8AC3E}">
        <p14:creationId xmlns:p14="http://schemas.microsoft.com/office/powerpoint/2010/main" val="3546606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3" name="EURCHF_ImageALLOC">
            <a:extLst>
              <a:ext uri="{FF2B5EF4-FFF2-40B4-BE49-F238E27FC236}">
                <a16:creationId xmlns:a16="http://schemas.microsoft.com/office/drawing/2014/main" id="{1398EFC8-2707-4414-B200-C2183DB2204B}"/>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26954917-EA36-43AD-AACE-BF6E69FA8580}"/>
              </a:ext>
            </a:extLst>
          </p:cNvPr>
          <p:cNvPicPr>
            <a:picLocks noChangeAspect="1"/>
          </p:cNvPicPr>
          <p:nvPr/>
        </p:nvPicPr>
        <p:blipFill>
          <a:blip r:embed="rId3"/>
          <a:stretch>
            <a:fillRect/>
          </a:stretch>
        </p:blipFill>
        <p:spPr>
          <a:xfrm>
            <a:off x="4754008" y="2349500"/>
            <a:ext cx="4200508" cy="3569208"/>
          </a:xfrm>
          <a:prstGeom prst="rect">
            <a:avLst/>
          </a:prstGeom>
        </p:spPr>
      </p:pic>
    </p:spTree>
    <p:extLst>
      <p:ext uri="{BB962C8B-B14F-4D97-AF65-F5344CB8AC3E}">
        <p14:creationId xmlns:p14="http://schemas.microsoft.com/office/powerpoint/2010/main" val="4154696012"/>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5681</TotalTime>
  <Words>665</Words>
  <Application>Microsoft Office PowerPoint</Application>
  <PresentationFormat>Affichage à l'écran (4:3)</PresentationFormat>
  <Paragraphs>73</Paragraphs>
  <Slides>22</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22</vt:i4>
      </vt:variant>
    </vt:vector>
  </HeadingPairs>
  <TitlesOfParts>
    <vt:vector size="29"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- 2020</vt:lpstr>
      <vt:lpstr>EURCHF - 2021</vt:lpstr>
      <vt:lpstr>GBPCHF - Historical &amp; Planned</vt:lpstr>
      <vt:lpstr>GBPCHF - Synthesis</vt:lpstr>
      <vt:lpstr>GBPCHF - 2020</vt:lpstr>
      <vt:lpstr>GBPCHF - 2021</vt:lpstr>
      <vt:lpstr>JPYCHF - Historical &amp; Planned</vt:lpstr>
      <vt:lpstr>JPYCHF - Synthesis</vt:lpstr>
      <vt:lpstr>JPYCHF - 2020</vt:lpstr>
      <vt:lpstr>JPYCHF - 2021</vt:lpstr>
      <vt:lpstr>USDCHF - Historical &amp; Planned</vt:lpstr>
      <vt:lpstr>USDCHF - Synthesis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Taulant Ukshini</cp:lastModifiedBy>
  <cp:revision>700</cp:revision>
  <cp:lastPrinted>2012-02-01T10:00:25Z</cp:lastPrinted>
  <dcterms:created xsi:type="dcterms:W3CDTF">2010-04-23T15:09:35Z</dcterms:created>
  <dcterms:modified xsi:type="dcterms:W3CDTF">2021-10-25T07:09:08Z</dcterms:modified>
</cp:coreProperties>
</file>