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470" r:id="rId8"/>
    <p:sldId id="457" r:id="rId9"/>
    <p:sldId id="497" r:id="rId10"/>
    <p:sldId id="499" r:id="rId11"/>
    <p:sldId id="500" r:id="rId12"/>
    <p:sldId id="456" r:id="rId13"/>
    <p:sldId id="501" r:id="rId14"/>
    <p:sldId id="503" r:id="rId15"/>
    <p:sldId id="504" r:id="rId16"/>
    <p:sldId id="459" r:id="rId17"/>
    <p:sldId id="505" r:id="rId18"/>
    <p:sldId id="507" r:id="rId19"/>
    <p:sldId id="508" r:id="rId20"/>
    <p:sldId id="458" r:id="rId21"/>
    <p:sldId id="509"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08/11/2021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11/8/2021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11/8/2021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11/8/2021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11/8/2021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11/8/2021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11/8/2021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11/8/2021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11/8/2021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11/8/2021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11/8/2021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11/8/2021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11/8/2021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11/8/2021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11/8/2021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11/8/2021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11/8/2021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11/8/2021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11/8/2021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11/8/2021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11/8/2021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11/8/2021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11/8/2021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11/8/2021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11/8/2021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11/8/2021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11/8/2021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11/8/2021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11/8/2021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11/8/2021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11/8/2021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11/8/2021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11/8/2021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11/8/2021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11/8/2021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11/8/2021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11/8/2021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11/8/2021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29/10/2021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FA1A895B-B1C2-4958-82E4-18017E2923F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67D9F480-9D96-4CF9-AA9E-824BD3EB629E}"/>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1841331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93AAA692-882E-4BED-8CD8-300E801DAF07}"/>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599449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5" name="Image 4">
            <a:extLst>
              <a:ext uri="{FF2B5EF4-FFF2-40B4-BE49-F238E27FC236}">
                <a16:creationId xmlns:a16="http://schemas.microsoft.com/office/drawing/2014/main" id="{292E7AF0-3CB9-45C7-847C-78C52EF7ECD6}"/>
              </a:ext>
            </a:extLst>
          </p:cNvPr>
          <p:cNvPicPr>
            <a:picLocks noChangeAspect="1"/>
          </p:cNvPicPr>
          <p:nvPr/>
        </p:nvPicPr>
        <p:blipFill>
          <a:blip r:embed="rId2"/>
          <a:stretch>
            <a:fillRect/>
          </a:stretch>
        </p:blipFill>
        <p:spPr>
          <a:xfrm>
            <a:off x="825500" y="1270000"/>
            <a:ext cx="7382896" cy="5029200"/>
          </a:xfrm>
          <a:prstGeom prst="rect">
            <a:avLst/>
          </a:prstGeom>
        </p:spPr>
      </p:pic>
    </p:spTree>
    <p:extLst>
      <p:ext uri="{BB962C8B-B14F-4D97-AF65-F5344CB8AC3E}">
        <p14:creationId xmlns:p14="http://schemas.microsoft.com/office/powerpoint/2010/main" val="3280677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3" name="GBPCHF_ImageALLOC">
            <a:extLst>
              <a:ext uri="{FF2B5EF4-FFF2-40B4-BE49-F238E27FC236}">
                <a16:creationId xmlns:a16="http://schemas.microsoft.com/office/drawing/2014/main" id="{F511098D-E9DC-4448-9B33-7F2E30164D3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890CC564-FCF1-47FE-BF2A-C91A44D31475}"/>
              </a:ext>
            </a:extLst>
          </p:cNvPr>
          <p:cNvPicPr>
            <a:picLocks noChangeAspect="1"/>
          </p:cNvPicPr>
          <p:nvPr/>
        </p:nvPicPr>
        <p:blipFill>
          <a:blip r:embed="rId3"/>
          <a:stretch>
            <a:fillRect/>
          </a:stretch>
        </p:blipFill>
        <p:spPr>
          <a:xfrm>
            <a:off x="4749800" y="2349500"/>
            <a:ext cx="4206605" cy="3572566"/>
          </a:xfrm>
          <a:prstGeom prst="rect">
            <a:avLst/>
          </a:prstGeom>
        </p:spPr>
      </p:pic>
    </p:spTree>
    <p:extLst>
      <p:ext uri="{BB962C8B-B14F-4D97-AF65-F5344CB8AC3E}">
        <p14:creationId xmlns:p14="http://schemas.microsoft.com/office/powerpoint/2010/main" val="859443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- 2021</a:t>
            </a:r>
          </a:p>
        </p:txBody>
      </p:sp>
      <p:pic>
        <p:nvPicPr>
          <p:cNvPr id="3" name="GBPCHF_ImageALLOC">
            <a:extLst>
              <a:ext uri="{FF2B5EF4-FFF2-40B4-BE49-F238E27FC236}">
                <a16:creationId xmlns:a16="http://schemas.microsoft.com/office/drawing/2014/main" id="{E539810E-2380-4A35-9C9F-0378CAF1EBD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D2621615-3F45-473E-AE2F-5E3DAE2CD668}"/>
              </a:ext>
            </a:extLst>
          </p:cNvPr>
          <p:cNvPicPr>
            <a:picLocks noChangeAspect="1"/>
          </p:cNvPicPr>
          <p:nvPr/>
        </p:nvPicPr>
        <p:blipFill>
          <a:blip r:embed="rId3"/>
          <a:stretch>
            <a:fillRect/>
          </a:stretch>
        </p:blipFill>
        <p:spPr>
          <a:xfrm>
            <a:off x="4749800" y="2349500"/>
            <a:ext cx="4206605" cy="3572566"/>
          </a:xfrm>
          <a:prstGeom prst="rect">
            <a:avLst/>
          </a:prstGeom>
        </p:spPr>
      </p:pic>
    </p:spTree>
    <p:extLst>
      <p:ext uri="{BB962C8B-B14F-4D97-AF65-F5344CB8AC3E}">
        <p14:creationId xmlns:p14="http://schemas.microsoft.com/office/powerpoint/2010/main" val="3868100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22CAFED9-B01B-4C1E-B963-86EF5F3C7089}"/>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727888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5" name="Image 4">
            <a:extLst>
              <a:ext uri="{FF2B5EF4-FFF2-40B4-BE49-F238E27FC236}">
                <a16:creationId xmlns:a16="http://schemas.microsoft.com/office/drawing/2014/main" id="{C096C886-50B4-4507-98CB-28BD27D7B156}"/>
              </a:ext>
            </a:extLst>
          </p:cNvPr>
          <p:cNvPicPr>
            <a:picLocks noChangeAspect="1"/>
          </p:cNvPicPr>
          <p:nvPr/>
        </p:nvPicPr>
        <p:blipFill>
          <a:blip r:embed="rId2"/>
          <a:stretch>
            <a:fillRect/>
          </a:stretch>
        </p:blipFill>
        <p:spPr>
          <a:xfrm>
            <a:off x="825500" y="1270000"/>
            <a:ext cx="7382896" cy="5029200"/>
          </a:xfrm>
          <a:prstGeom prst="rect">
            <a:avLst/>
          </a:prstGeom>
        </p:spPr>
      </p:pic>
    </p:spTree>
    <p:extLst>
      <p:ext uri="{BB962C8B-B14F-4D97-AF65-F5344CB8AC3E}">
        <p14:creationId xmlns:p14="http://schemas.microsoft.com/office/powerpoint/2010/main" val="673580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6" name="Image 5">
            <a:extLst>
              <a:ext uri="{FF2B5EF4-FFF2-40B4-BE49-F238E27FC236}">
                <a16:creationId xmlns:a16="http://schemas.microsoft.com/office/drawing/2014/main" id="{9410D36E-6F5C-4ACB-97C8-61A773408277}"/>
              </a:ext>
            </a:extLst>
          </p:cNvPr>
          <p:cNvPicPr>
            <a:picLocks noChangeAspect="1"/>
          </p:cNvPicPr>
          <p:nvPr/>
        </p:nvPicPr>
        <p:blipFill>
          <a:blip r:embed="rId2"/>
          <a:stretch>
            <a:fillRect/>
          </a:stretch>
        </p:blipFill>
        <p:spPr>
          <a:xfrm>
            <a:off x="240428" y="2382722"/>
            <a:ext cx="4200508" cy="3535986"/>
          </a:xfrm>
          <a:prstGeom prst="rect">
            <a:avLst/>
          </a:prstGeom>
        </p:spPr>
      </p:pic>
      <p:pic>
        <p:nvPicPr>
          <p:cNvPr id="9" name="Image 8">
            <a:extLst>
              <a:ext uri="{FF2B5EF4-FFF2-40B4-BE49-F238E27FC236}">
                <a16:creationId xmlns:a16="http://schemas.microsoft.com/office/drawing/2014/main" id="{4141B3D7-C1DE-40B1-8864-444E24E1372D}"/>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1299176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6" name="Image 5">
            <a:extLst>
              <a:ext uri="{FF2B5EF4-FFF2-40B4-BE49-F238E27FC236}">
                <a16:creationId xmlns:a16="http://schemas.microsoft.com/office/drawing/2014/main" id="{0B76F809-DA6D-4079-9C4C-E890ED89CEAD}"/>
              </a:ext>
            </a:extLst>
          </p:cNvPr>
          <p:cNvPicPr>
            <a:picLocks noChangeAspect="1"/>
          </p:cNvPicPr>
          <p:nvPr/>
        </p:nvPicPr>
        <p:blipFill>
          <a:blip r:embed="rId2"/>
          <a:stretch>
            <a:fillRect/>
          </a:stretch>
        </p:blipFill>
        <p:spPr>
          <a:xfrm>
            <a:off x="4754008" y="2369158"/>
            <a:ext cx="4200508" cy="3549549"/>
          </a:xfrm>
          <a:prstGeom prst="rect">
            <a:avLst/>
          </a:prstGeom>
        </p:spPr>
      </p:pic>
      <p:pic>
        <p:nvPicPr>
          <p:cNvPr id="8" name="Image 7">
            <a:extLst>
              <a:ext uri="{FF2B5EF4-FFF2-40B4-BE49-F238E27FC236}">
                <a16:creationId xmlns:a16="http://schemas.microsoft.com/office/drawing/2014/main" id="{1B3D7CBC-4A1E-41F5-84CA-EBFA8B8F9A76}"/>
              </a:ext>
            </a:extLst>
          </p:cNvPr>
          <p:cNvPicPr>
            <a:picLocks noChangeAspect="1"/>
          </p:cNvPicPr>
          <p:nvPr/>
        </p:nvPicPr>
        <p:blipFill>
          <a:blip r:embed="rId3"/>
          <a:stretch>
            <a:fillRect/>
          </a:stretch>
        </p:blipFill>
        <p:spPr>
          <a:xfrm>
            <a:off x="240428" y="2349499"/>
            <a:ext cx="4200508" cy="3569207"/>
          </a:xfrm>
          <a:prstGeom prst="rect">
            <a:avLst/>
          </a:prstGeom>
        </p:spPr>
      </p:pic>
    </p:spTree>
    <p:extLst>
      <p:ext uri="{BB962C8B-B14F-4D97-AF65-F5344CB8AC3E}">
        <p14:creationId xmlns:p14="http://schemas.microsoft.com/office/powerpoint/2010/main" val="3072959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6DE88860-F434-465B-BA3F-351FE0DBC348}"/>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500807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27C3AF45-EFA9-4106-A1A1-9EA355AAA3F2}"/>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3111693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7C162965-B849-415E-8A2B-377AF0F47791}"/>
              </a:ext>
            </a:extLst>
          </p:cNvPr>
          <p:cNvPicPr>
            <a:picLocks noChangeAspect="1"/>
          </p:cNvPicPr>
          <p:nvPr/>
        </p:nvPicPr>
        <p:blipFill>
          <a:blip r:embed="rId2"/>
          <a:stretch>
            <a:fillRect/>
          </a:stretch>
        </p:blipFill>
        <p:spPr>
          <a:xfrm>
            <a:off x="127000" y="1524000"/>
            <a:ext cx="8890000" cy="188434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5CADF98B-F417-4829-BD26-8ECFC68123AC}"/>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D442857D-097A-42A8-887F-2B2A3BC2628E}"/>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4066673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89C8B595-2411-4523-B169-BEB3F917B39D}"/>
              </a:ext>
            </a:extLst>
          </p:cNvPr>
          <p:cNvPicPr>
            <a:picLocks noChangeAspect="1"/>
          </p:cNvPicPr>
          <p:nvPr/>
        </p:nvPicPr>
        <p:blipFill>
          <a:blip r:embed="rId2"/>
          <a:stretch>
            <a:fillRect/>
          </a:stretch>
        </p:blipFill>
        <p:spPr>
          <a:xfrm>
            <a:off x="825500" y="1270000"/>
            <a:ext cx="7382896" cy="4993057"/>
          </a:xfrm>
          <a:prstGeom prst="rect">
            <a:avLst/>
          </a:prstGeom>
        </p:spPr>
      </p:pic>
    </p:spTree>
    <p:extLst>
      <p:ext uri="{BB962C8B-B14F-4D97-AF65-F5344CB8AC3E}">
        <p14:creationId xmlns:p14="http://schemas.microsoft.com/office/powerpoint/2010/main" val="1180696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D0B01E76-30F5-4AA2-948B-ED4693B0FA0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CFA4DE3E-EB27-41D3-8C42-76F57E87B62A}"/>
              </a:ext>
            </a:extLst>
          </p:cNvPr>
          <p:cNvPicPr>
            <a:picLocks noChangeAspect="1"/>
          </p:cNvPicPr>
          <p:nvPr/>
        </p:nvPicPr>
        <p:blipFill>
          <a:blip r:embed="rId3"/>
          <a:stretch>
            <a:fillRect/>
          </a:stretch>
        </p:blipFill>
        <p:spPr>
          <a:xfrm>
            <a:off x="4749800" y="2349500"/>
            <a:ext cx="4206605" cy="3578662"/>
          </a:xfrm>
          <a:prstGeom prst="rect">
            <a:avLst/>
          </a:prstGeom>
        </p:spPr>
      </p:pic>
    </p:spTree>
    <p:extLst>
      <p:ext uri="{BB962C8B-B14F-4D97-AF65-F5344CB8AC3E}">
        <p14:creationId xmlns:p14="http://schemas.microsoft.com/office/powerpoint/2010/main" val="66985608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5679</TotalTime>
  <Words>665</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GBPCHF - Historical &amp; Planned</vt:lpstr>
      <vt:lpstr>GBPCHF - Synthesis</vt:lpstr>
      <vt:lpstr>GBPCHF - 2020</vt:lpstr>
      <vt:lpstr>GBPCHF - 2021</vt:lpstr>
      <vt:lpstr>JPYCHF - Historical &amp; Planned</vt:lpstr>
      <vt:lpstr>JPYCHF - Synthesis</vt:lpstr>
      <vt:lpstr>JPYCHF - 2020</vt:lpstr>
      <vt:lpstr>JPYCHF - 2021</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699</cp:revision>
  <cp:lastPrinted>2012-02-01T10:00:25Z</cp:lastPrinted>
  <dcterms:created xsi:type="dcterms:W3CDTF">2010-04-23T15:09:35Z</dcterms:created>
  <dcterms:modified xsi:type="dcterms:W3CDTF">2021-11-08T13:29:32Z</dcterms:modified>
</cp:coreProperties>
</file>