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70" r:id="rId8"/>
    <p:sldId id="457" r:id="rId9"/>
    <p:sldId id="497" r:id="rId10"/>
    <p:sldId id="499" r:id="rId11"/>
    <p:sldId id="500" r:id="rId12"/>
    <p:sldId id="456" r:id="rId13"/>
    <p:sldId id="501" r:id="rId14"/>
    <p:sldId id="503" r:id="rId15"/>
    <p:sldId id="504" r:id="rId16"/>
    <p:sldId id="459" r:id="rId17"/>
    <p:sldId id="505" r:id="rId18"/>
    <p:sldId id="507" r:id="rId19"/>
    <p:sldId id="508" r:id="rId20"/>
    <p:sldId id="458" r:id="rId21"/>
    <p:sldId id="509"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06/12/2021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12/6/2021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12/6/2021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12/6/2021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12/6/2021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12/6/2021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12/6/2021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12/6/2021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12/6/2021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12/6/2021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12/6/2021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12/6/2021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12/6/2021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12/6/2021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12/6/2021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12/6/2021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30/11/2021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4D6C2E5C-DDE0-45CF-981B-7D0644EECB1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29A9DF01-997D-4395-850E-F4DA6DA7BCA2}"/>
              </a:ext>
            </a:extLst>
          </p:cNvPr>
          <p:cNvPicPr>
            <a:picLocks noChangeAspect="1"/>
          </p:cNvPicPr>
          <p:nvPr/>
        </p:nvPicPr>
        <p:blipFill>
          <a:blip r:embed="rId3"/>
          <a:stretch>
            <a:fillRect/>
          </a:stretch>
        </p:blipFill>
        <p:spPr>
          <a:xfrm>
            <a:off x="4749800" y="2349500"/>
            <a:ext cx="4212701" cy="3596952"/>
          </a:xfrm>
          <a:prstGeom prst="rect">
            <a:avLst/>
          </a:prstGeom>
        </p:spPr>
      </p:pic>
    </p:spTree>
    <p:extLst>
      <p:ext uri="{BB962C8B-B14F-4D97-AF65-F5344CB8AC3E}">
        <p14:creationId xmlns:p14="http://schemas.microsoft.com/office/powerpoint/2010/main" val="2065081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7C51048D-4253-4B6F-8893-078588803818}"/>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3311891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5" name="Image 4">
            <a:extLst>
              <a:ext uri="{FF2B5EF4-FFF2-40B4-BE49-F238E27FC236}">
                <a16:creationId xmlns:a16="http://schemas.microsoft.com/office/drawing/2014/main" id="{E854665B-77FD-44C9-ADA8-62E66A217120}"/>
              </a:ext>
            </a:extLst>
          </p:cNvPr>
          <p:cNvPicPr>
            <a:picLocks noChangeAspect="1"/>
          </p:cNvPicPr>
          <p:nvPr/>
        </p:nvPicPr>
        <p:blipFill>
          <a:blip r:embed="rId2"/>
          <a:stretch>
            <a:fillRect/>
          </a:stretch>
        </p:blipFill>
        <p:spPr>
          <a:xfrm>
            <a:off x="825500" y="1270000"/>
            <a:ext cx="7407282" cy="5145470"/>
          </a:xfrm>
          <a:prstGeom prst="rect">
            <a:avLst/>
          </a:prstGeom>
        </p:spPr>
      </p:pic>
    </p:spTree>
    <p:extLst>
      <p:ext uri="{BB962C8B-B14F-4D97-AF65-F5344CB8AC3E}">
        <p14:creationId xmlns:p14="http://schemas.microsoft.com/office/powerpoint/2010/main" val="2470637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3" name="GBPCHF_ImageALLOC">
            <a:extLst>
              <a:ext uri="{FF2B5EF4-FFF2-40B4-BE49-F238E27FC236}">
                <a16:creationId xmlns:a16="http://schemas.microsoft.com/office/drawing/2014/main" id="{6F82DEC9-E7BE-442D-ACA5-B794B001FE3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79DB6FA8-BF8B-4878-B6A1-4185BB96B00A}"/>
              </a:ext>
            </a:extLst>
          </p:cNvPr>
          <p:cNvPicPr>
            <a:picLocks noChangeAspect="1"/>
          </p:cNvPicPr>
          <p:nvPr/>
        </p:nvPicPr>
        <p:blipFill>
          <a:blip r:embed="rId3"/>
          <a:stretch>
            <a:fillRect/>
          </a:stretch>
        </p:blipFill>
        <p:spPr>
          <a:xfrm>
            <a:off x="4749800" y="2349500"/>
            <a:ext cx="4212701" cy="3603048"/>
          </a:xfrm>
          <a:prstGeom prst="rect">
            <a:avLst/>
          </a:prstGeom>
        </p:spPr>
      </p:pic>
    </p:spTree>
    <p:extLst>
      <p:ext uri="{BB962C8B-B14F-4D97-AF65-F5344CB8AC3E}">
        <p14:creationId xmlns:p14="http://schemas.microsoft.com/office/powerpoint/2010/main" val="424412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- 2021</a:t>
            </a:r>
          </a:p>
        </p:txBody>
      </p:sp>
      <p:pic>
        <p:nvPicPr>
          <p:cNvPr id="3" name="GBPCHF_ImageALLOC">
            <a:extLst>
              <a:ext uri="{FF2B5EF4-FFF2-40B4-BE49-F238E27FC236}">
                <a16:creationId xmlns:a16="http://schemas.microsoft.com/office/drawing/2014/main" id="{F9586A3F-3AB5-4EBB-AAD3-DFE8A25F636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DF845ACA-E135-4FB4-B485-60C7C89BF6BB}"/>
              </a:ext>
            </a:extLst>
          </p:cNvPr>
          <p:cNvPicPr>
            <a:picLocks noChangeAspect="1"/>
          </p:cNvPicPr>
          <p:nvPr/>
        </p:nvPicPr>
        <p:blipFill>
          <a:blip r:embed="rId3"/>
          <a:stretch>
            <a:fillRect/>
          </a:stretch>
        </p:blipFill>
        <p:spPr>
          <a:xfrm>
            <a:off x="4754008" y="2349500"/>
            <a:ext cx="4200508" cy="3535986"/>
          </a:xfrm>
          <a:prstGeom prst="rect">
            <a:avLst/>
          </a:prstGeom>
        </p:spPr>
      </p:pic>
    </p:spTree>
    <p:extLst>
      <p:ext uri="{BB962C8B-B14F-4D97-AF65-F5344CB8AC3E}">
        <p14:creationId xmlns:p14="http://schemas.microsoft.com/office/powerpoint/2010/main" val="3354862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09F8D90E-859A-4169-88DE-09D6ED789370}"/>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832349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5" name="Image 4">
            <a:extLst>
              <a:ext uri="{FF2B5EF4-FFF2-40B4-BE49-F238E27FC236}">
                <a16:creationId xmlns:a16="http://schemas.microsoft.com/office/drawing/2014/main" id="{AE753BAE-2DB2-4781-ACC4-FD946F2768F7}"/>
              </a:ext>
            </a:extLst>
          </p:cNvPr>
          <p:cNvPicPr>
            <a:picLocks noChangeAspect="1"/>
          </p:cNvPicPr>
          <p:nvPr/>
        </p:nvPicPr>
        <p:blipFill>
          <a:blip r:embed="rId2"/>
          <a:stretch>
            <a:fillRect/>
          </a:stretch>
        </p:blipFill>
        <p:spPr>
          <a:xfrm>
            <a:off x="825500" y="1270000"/>
            <a:ext cx="7407282" cy="5145470"/>
          </a:xfrm>
          <a:prstGeom prst="rect">
            <a:avLst/>
          </a:prstGeom>
        </p:spPr>
      </p:pic>
    </p:spTree>
    <p:extLst>
      <p:ext uri="{BB962C8B-B14F-4D97-AF65-F5344CB8AC3E}">
        <p14:creationId xmlns:p14="http://schemas.microsoft.com/office/powerpoint/2010/main" val="2085445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6" name="Image 5">
            <a:extLst>
              <a:ext uri="{FF2B5EF4-FFF2-40B4-BE49-F238E27FC236}">
                <a16:creationId xmlns:a16="http://schemas.microsoft.com/office/drawing/2014/main" id="{B53325B7-888A-4562-AF13-6D2E2202A703}"/>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539DB061-C83A-460B-A14E-CDA0C962EE11}"/>
              </a:ext>
            </a:extLst>
          </p:cNvPr>
          <p:cNvPicPr>
            <a:picLocks noChangeAspect="1"/>
          </p:cNvPicPr>
          <p:nvPr/>
        </p:nvPicPr>
        <p:blipFill>
          <a:blip r:embed="rId3"/>
          <a:stretch>
            <a:fillRect/>
          </a:stretch>
        </p:blipFill>
        <p:spPr>
          <a:xfrm>
            <a:off x="4754008" y="2349500"/>
            <a:ext cx="4200508" cy="3535986"/>
          </a:xfrm>
          <a:prstGeom prst="rect">
            <a:avLst/>
          </a:prstGeom>
        </p:spPr>
      </p:pic>
    </p:spTree>
    <p:extLst>
      <p:ext uri="{BB962C8B-B14F-4D97-AF65-F5344CB8AC3E}">
        <p14:creationId xmlns:p14="http://schemas.microsoft.com/office/powerpoint/2010/main" val="1604886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6" name="Image 5">
            <a:extLst>
              <a:ext uri="{FF2B5EF4-FFF2-40B4-BE49-F238E27FC236}">
                <a16:creationId xmlns:a16="http://schemas.microsoft.com/office/drawing/2014/main" id="{31CA41B4-BCC0-4E6D-BC0F-536C5E23B778}"/>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F590FF81-0299-49CC-91BB-FDAD1A2AD8F5}"/>
              </a:ext>
            </a:extLst>
          </p:cNvPr>
          <p:cNvPicPr>
            <a:picLocks noChangeAspect="1"/>
          </p:cNvPicPr>
          <p:nvPr/>
        </p:nvPicPr>
        <p:blipFill>
          <a:blip r:embed="rId3"/>
          <a:stretch>
            <a:fillRect/>
          </a:stretch>
        </p:blipFill>
        <p:spPr>
          <a:xfrm>
            <a:off x="4754008" y="2349500"/>
            <a:ext cx="4200508" cy="3542083"/>
          </a:xfrm>
          <a:prstGeom prst="rect">
            <a:avLst/>
          </a:prstGeom>
        </p:spPr>
      </p:pic>
    </p:spTree>
    <p:extLst>
      <p:ext uri="{BB962C8B-B14F-4D97-AF65-F5344CB8AC3E}">
        <p14:creationId xmlns:p14="http://schemas.microsoft.com/office/powerpoint/2010/main" val="575391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F53DAABD-44B7-48CE-A79B-FAC896AFFF45}"/>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4129170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2C9091C0-2348-47B7-9E7B-3124473CD43B}"/>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2034019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17D5BC27-4B57-40C5-AAB6-9E572C5CCFAA}"/>
              </a:ext>
            </a:extLst>
          </p:cNvPr>
          <p:cNvPicPr>
            <a:picLocks noChangeAspect="1"/>
          </p:cNvPicPr>
          <p:nvPr/>
        </p:nvPicPr>
        <p:blipFill>
          <a:blip r:embed="rId2"/>
          <a:stretch>
            <a:fillRect/>
          </a:stretch>
        </p:blipFill>
        <p:spPr>
          <a:xfrm>
            <a:off x="127000" y="1524000"/>
            <a:ext cx="8890000" cy="188434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CDA3D420-040B-44CD-BF19-A60B3F714267}"/>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7D0FB432-62E2-42B8-AFE4-47CF4EA60B26}"/>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4062607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299FD3C0-7084-40D1-B8A4-71FCD86C1B4B}"/>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804218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4AB05E12-F8CA-43D9-AD9C-DE059790397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40A1F652-C549-4BB5-9125-7E0019BF5732}"/>
              </a:ext>
            </a:extLst>
          </p:cNvPr>
          <p:cNvPicPr>
            <a:picLocks noChangeAspect="1"/>
          </p:cNvPicPr>
          <p:nvPr/>
        </p:nvPicPr>
        <p:blipFill>
          <a:blip r:embed="rId3"/>
          <a:stretch>
            <a:fillRect/>
          </a:stretch>
        </p:blipFill>
        <p:spPr>
          <a:xfrm>
            <a:off x="4754008" y="2349500"/>
            <a:ext cx="4200508" cy="3535986"/>
          </a:xfrm>
          <a:prstGeom prst="rect">
            <a:avLst/>
          </a:prstGeom>
        </p:spPr>
      </p:pic>
    </p:spTree>
    <p:extLst>
      <p:ext uri="{BB962C8B-B14F-4D97-AF65-F5344CB8AC3E}">
        <p14:creationId xmlns:p14="http://schemas.microsoft.com/office/powerpoint/2010/main" val="326424012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5682</TotalTime>
  <Words>665</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GBPCHF - Historical &amp; Planned</vt:lpstr>
      <vt:lpstr>GBPCHF - Synthesis</vt:lpstr>
      <vt:lpstr>GBPCHF - 2020</vt:lpstr>
      <vt:lpstr>GBPCHF - 2021</vt:lpstr>
      <vt:lpstr>JPYCHF - Historical &amp; Planned</vt:lpstr>
      <vt:lpstr>JPYCHF - Synthesis</vt:lpstr>
      <vt:lpstr>JPYCHF - 2020</vt:lpstr>
      <vt:lpstr>JPYCHF - 2021</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699</cp:revision>
  <cp:lastPrinted>2012-02-01T10:00:25Z</cp:lastPrinted>
  <dcterms:created xsi:type="dcterms:W3CDTF">2010-04-23T15:09:35Z</dcterms:created>
  <dcterms:modified xsi:type="dcterms:W3CDTF">2021-12-06T13:44:42Z</dcterms:modified>
</cp:coreProperties>
</file>