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505" r:id="rId17"/>
    <p:sldId id="459" r:id="rId18"/>
    <p:sldId id="506" r:id="rId19"/>
    <p:sldId id="508" r:id="rId20"/>
    <p:sldId id="509" r:id="rId21"/>
    <p:sldId id="510" r:id="rId22"/>
    <p:sldId id="458"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49445589-5F19-46C3-A022-3F2C7BA86D0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B08F484-D0D8-4F3B-AC76-1F0D7A7491B8}"/>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141228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1917F8A7-3527-423F-8CAD-2AF181F229A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02689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EE7AFC10-9BAB-430F-8AD5-67793446A4A0}"/>
              </a:ext>
            </a:extLst>
          </p:cNvPr>
          <p:cNvPicPr>
            <a:picLocks noChangeAspect="1"/>
          </p:cNvPicPr>
          <p:nvPr/>
        </p:nvPicPr>
        <p:blipFill>
          <a:blip r:embed="rId2"/>
          <a:stretch>
            <a:fillRect/>
          </a:stretch>
        </p:blipFill>
        <p:spPr>
          <a:xfrm>
            <a:off x="825500" y="1270000"/>
            <a:ext cx="7413379" cy="5145470"/>
          </a:xfrm>
          <a:prstGeom prst="rect">
            <a:avLst/>
          </a:prstGeom>
        </p:spPr>
      </p:pic>
    </p:spTree>
    <p:extLst>
      <p:ext uri="{BB962C8B-B14F-4D97-AF65-F5344CB8AC3E}">
        <p14:creationId xmlns:p14="http://schemas.microsoft.com/office/powerpoint/2010/main" val="129915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69EC3EC7-09E5-4957-9971-F2F6FBC9B10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4FF5B03E-2BFE-4C19-9057-8168AC82086E}"/>
              </a:ext>
            </a:extLst>
          </p:cNvPr>
          <p:cNvPicPr>
            <a:picLocks noChangeAspect="1"/>
          </p:cNvPicPr>
          <p:nvPr/>
        </p:nvPicPr>
        <p:blipFill>
          <a:blip r:embed="rId3"/>
          <a:stretch>
            <a:fillRect/>
          </a:stretch>
        </p:blipFill>
        <p:spPr>
          <a:xfrm>
            <a:off x="4749800" y="2349500"/>
            <a:ext cx="4204716" cy="3570732"/>
          </a:xfrm>
          <a:prstGeom prst="rect">
            <a:avLst/>
          </a:prstGeom>
        </p:spPr>
      </p:pic>
      <p:pic>
        <p:nvPicPr>
          <p:cNvPr id="5" name="Image 4">
            <a:extLst>
              <a:ext uri="{FF2B5EF4-FFF2-40B4-BE49-F238E27FC236}">
                <a16:creationId xmlns:a16="http://schemas.microsoft.com/office/drawing/2014/main" id="{EA46756D-B9F2-451D-BE0D-9F654B7AEC4D}"/>
              </a:ext>
            </a:extLst>
          </p:cNvPr>
          <p:cNvPicPr>
            <a:picLocks noChangeAspect="1"/>
          </p:cNvPicPr>
          <p:nvPr/>
        </p:nvPicPr>
        <p:blipFill>
          <a:blip r:embed="rId4"/>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123320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49356318-8428-4078-B6C4-6DF87DC449F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38C2F6D-E138-4EF7-A129-F02933987016}"/>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107190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6C8C70E0-D993-4A2E-8B15-3AFB0947FF0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960841C-55AB-4564-A088-ECB6E7EA4CF0}"/>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52948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DB9A0485-9571-412C-B8AE-477C890C044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31493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301FDC28-8FC0-4354-854F-E513D1FE424B}"/>
              </a:ext>
            </a:extLst>
          </p:cNvPr>
          <p:cNvPicPr>
            <a:picLocks noChangeAspect="1"/>
          </p:cNvPicPr>
          <p:nvPr/>
        </p:nvPicPr>
        <p:blipFill>
          <a:blip r:embed="rId2"/>
          <a:stretch>
            <a:fillRect/>
          </a:stretch>
        </p:blipFill>
        <p:spPr>
          <a:xfrm>
            <a:off x="825500" y="1270000"/>
            <a:ext cx="7376799" cy="5029636"/>
          </a:xfrm>
          <a:prstGeom prst="rect">
            <a:avLst/>
          </a:prstGeom>
        </p:spPr>
      </p:pic>
    </p:spTree>
    <p:extLst>
      <p:ext uri="{BB962C8B-B14F-4D97-AF65-F5344CB8AC3E}">
        <p14:creationId xmlns:p14="http://schemas.microsoft.com/office/powerpoint/2010/main" val="281139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A3EE5673-BFD0-4803-83F5-7BFE9EE6E642}"/>
              </a:ext>
            </a:extLst>
          </p:cNvPr>
          <p:cNvPicPr>
            <a:picLocks noChangeAspect="1"/>
          </p:cNvPicPr>
          <p:nvPr/>
        </p:nvPicPr>
        <p:blipFill>
          <a:blip r:embed="rId2"/>
          <a:stretch>
            <a:fillRect/>
          </a:stretch>
        </p:blipFill>
        <p:spPr>
          <a:xfrm>
            <a:off x="4754008" y="2369159"/>
            <a:ext cx="4200508" cy="3529890"/>
          </a:xfrm>
          <a:prstGeom prst="rect">
            <a:avLst/>
          </a:prstGeom>
        </p:spPr>
      </p:pic>
      <p:pic>
        <p:nvPicPr>
          <p:cNvPr id="10" name="Image 9">
            <a:extLst>
              <a:ext uri="{FF2B5EF4-FFF2-40B4-BE49-F238E27FC236}">
                <a16:creationId xmlns:a16="http://schemas.microsoft.com/office/drawing/2014/main" id="{EC143B0E-2CE6-45A5-A080-013897E5B5FF}"/>
              </a:ext>
            </a:extLst>
          </p:cNvPr>
          <p:cNvPicPr>
            <a:picLocks noChangeAspect="1"/>
          </p:cNvPicPr>
          <p:nvPr/>
        </p:nvPicPr>
        <p:blipFill>
          <a:blip r:embed="rId3"/>
          <a:stretch>
            <a:fillRect/>
          </a:stretch>
        </p:blipFill>
        <p:spPr>
          <a:xfrm>
            <a:off x="236220" y="2369159"/>
            <a:ext cx="4200508" cy="3572566"/>
          </a:xfrm>
          <a:prstGeom prst="rect">
            <a:avLst/>
          </a:prstGeom>
        </p:spPr>
      </p:pic>
    </p:spTree>
    <p:extLst>
      <p:ext uri="{BB962C8B-B14F-4D97-AF65-F5344CB8AC3E}">
        <p14:creationId xmlns:p14="http://schemas.microsoft.com/office/powerpoint/2010/main" val="3374068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8FACC774-4B91-483D-8339-14B208A872ED}"/>
              </a:ext>
            </a:extLst>
          </p:cNvPr>
          <p:cNvPicPr>
            <a:picLocks noChangeAspect="1"/>
          </p:cNvPicPr>
          <p:nvPr/>
        </p:nvPicPr>
        <p:blipFill>
          <a:blip r:embed="rId2"/>
          <a:stretch>
            <a:fillRect/>
          </a:stretch>
        </p:blipFill>
        <p:spPr>
          <a:xfrm>
            <a:off x="4754008" y="2352239"/>
            <a:ext cx="4200508" cy="3566469"/>
          </a:xfrm>
          <a:prstGeom prst="rect">
            <a:avLst/>
          </a:prstGeom>
        </p:spPr>
      </p:pic>
      <p:pic>
        <p:nvPicPr>
          <p:cNvPr id="10" name="Image 9">
            <a:extLst>
              <a:ext uri="{FF2B5EF4-FFF2-40B4-BE49-F238E27FC236}">
                <a16:creationId xmlns:a16="http://schemas.microsoft.com/office/drawing/2014/main" id="{DA466767-042F-4A60-96EF-934FD64B7301}"/>
              </a:ext>
            </a:extLst>
          </p:cNvPr>
          <p:cNvPicPr>
            <a:picLocks noChangeAspect="1"/>
          </p:cNvPicPr>
          <p:nvPr/>
        </p:nvPicPr>
        <p:blipFill>
          <a:blip r:embed="rId3"/>
          <a:stretch>
            <a:fillRect/>
          </a:stretch>
        </p:blipFill>
        <p:spPr>
          <a:xfrm>
            <a:off x="240428" y="2349500"/>
            <a:ext cx="4200508" cy="3572566"/>
          </a:xfrm>
          <a:prstGeom prst="rect">
            <a:avLst/>
          </a:prstGeom>
        </p:spPr>
      </p:pic>
    </p:spTree>
    <p:extLst>
      <p:ext uri="{BB962C8B-B14F-4D97-AF65-F5344CB8AC3E}">
        <p14:creationId xmlns:p14="http://schemas.microsoft.com/office/powerpoint/2010/main" val="243793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8" name="Image 7">
            <a:extLst>
              <a:ext uri="{FF2B5EF4-FFF2-40B4-BE49-F238E27FC236}">
                <a16:creationId xmlns:a16="http://schemas.microsoft.com/office/drawing/2014/main" id="{E279C5BE-7265-4C44-A4E1-F9FE1E70BE51}"/>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10" name="Image 9">
            <a:extLst>
              <a:ext uri="{FF2B5EF4-FFF2-40B4-BE49-F238E27FC236}">
                <a16:creationId xmlns:a16="http://schemas.microsoft.com/office/drawing/2014/main" id="{F027E443-BE87-486E-B552-2A9568FD4450}"/>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213698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41DCB6D-0B4B-441B-9817-522D6BFE80E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80233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D7B47442-49E4-422E-8EFA-01811789355B}"/>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08511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E052CD9-DC22-4F9D-9E33-52CBE771F688}"/>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57A35AF-5E73-4ED5-A28B-7C8963273689}"/>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0699DC9-49DF-4FEA-A8BF-79E7FD836983}"/>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0369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E6E19F9-09A3-48C5-B8B6-4FE76EF91264}"/>
              </a:ext>
            </a:extLst>
          </p:cNvPr>
          <p:cNvPicPr>
            <a:picLocks noChangeAspect="1"/>
          </p:cNvPicPr>
          <p:nvPr/>
        </p:nvPicPr>
        <p:blipFill>
          <a:blip r:embed="rId2"/>
          <a:stretch>
            <a:fillRect/>
          </a:stretch>
        </p:blipFill>
        <p:spPr>
          <a:xfrm>
            <a:off x="825500" y="1281975"/>
            <a:ext cx="7382896" cy="5005250"/>
          </a:xfrm>
          <a:prstGeom prst="rect">
            <a:avLst/>
          </a:prstGeom>
        </p:spPr>
      </p:pic>
      <p:pic>
        <p:nvPicPr>
          <p:cNvPr id="6" name="Image 5">
            <a:extLst>
              <a:ext uri="{FF2B5EF4-FFF2-40B4-BE49-F238E27FC236}">
                <a16:creationId xmlns:a16="http://schemas.microsoft.com/office/drawing/2014/main" id="{94A3A5F9-9B4C-45E0-AFD8-F293B0C65E39}"/>
              </a:ext>
            </a:extLst>
          </p:cNvPr>
          <p:cNvPicPr>
            <a:picLocks noChangeAspect="1"/>
          </p:cNvPicPr>
          <p:nvPr/>
        </p:nvPicPr>
        <p:blipFill>
          <a:blip r:embed="rId3"/>
          <a:stretch>
            <a:fillRect/>
          </a:stretch>
        </p:blipFill>
        <p:spPr>
          <a:xfrm>
            <a:off x="825500" y="1281975"/>
            <a:ext cx="7407282" cy="5145470"/>
          </a:xfrm>
          <a:prstGeom prst="rect">
            <a:avLst/>
          </a:prstGeom>
        </p:spPr>
      </p:pic>
    </p:spTree>
    <p:extLst>
      <p:ext uri="{BB962C8B-B14F-4D97-AF65-F5344CB8AC3E}">
        <p14:creationId xmlns:p14="http://schemas.microsoft.com/office/powerpoint/2010/main" val="26956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EA2C6210-CAAB-4AF8-B570-A6D0B402E31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7F07A87-1720-41CD-A14D-10637C204162}"/>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49608682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2022-01-14T10:25:13Z</dcterms:modified>
</cp:coreProperties>
</file>