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505" r:id="rId17"/>
    <p:sldId id="459" r:id="rId18"/>
    <p:sldId id="506" r:id="rId19"/>
    <p:sldId id="508" r:id="rId20"/>
    <p:sldId id="509" r:id="rId21"/>
    <p:sldId id="510" r:id="rId22"/>
    <p:sldId id="458" r:id="rId23"/>
    <p:sldId id="51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03FE5E56-6A04-4B91-98C7-7298688936E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AED467D-2857-43A0-810F-579F055C5A47}"/>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125986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E16CCC03-1091-4F0A-9E02-61C04612A494}"/>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75117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6E815679-BD43-4D8B-A54E-C286D8B323AF}"/>
              </a:ext>
            </a:extLst>
          </p:cNvPr>
          <p:cNvPicPr>
            <a:picLocks noChangeAspect="1"/>
          </p:cNvPicPr>
          <p:nvPr/>
        </p:nvPicPr>
        <p:blipFill>
          <a:blip r:embed="rId2"/>
          <a:stretch>
            <a:fillRect/>
          </a:stretch>
        </p:blipFill>
        <p:spPr>
          <a:xfrm>
            <a:off x="814511" y="1270000"/>
            <a:ext cx="7401185" cy="5102794"/>
          </a:xfrm>
          <a:prstGeom prst="rect">
            <a:avLst/>
          </a:prstGeom>
        </p:spPr>
      </p:pic>
    </p:spTree>
    <p:extLst>
      <p:ext uri="{BB962C8B-B14F-4D97-AF65-F5344CB8AC3E}">
        <p14:creationId xmlns:p14="http://schemas.microsoft.com/office/powerpoint/2010/main" val="110070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F95DDADE-239B-4538-ADCA-F8E3D81F04D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0357893-5337-4586-B38E-59905C51B7B8}"/>
              </a:ext>
            </a:extLst>
          </p:cNvPr>
          <p:cNvPicPr>
            <a:picLocks noChangeAspect="1"/>
          </p:cNvPicPr>
          <p:nvPr/>
        </p:nvPicPr>
        <p:blipFill>
          <a:blip r:embed="rId3"/>
          <a:stretch>
            <a:fillRect/>
          </a:stretch>
        </p:blipFill>
        <p:spPr>
          <a:xfrm>
            <a:off x="4749800" y="2366111"/>
            <a:ext cx="4200508" cy="3535986"/>
          </a:xfrm>
          <a:prstGeom prst="rect">
            <a:avLst/>
          </a:prstGeom>
        </p:spPr>
      </p:pic>
    </p:spTree>
    <p:extLst>
      <p:ext uri="{BB962C8B-B14F-4D97-AF65-F5344CB8AC3E}">
        <p14:creationId xmlns:p14="http://schemas.microsoft.com/office/powerpoint/2010/main" val="72052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304455AA-ECD9-403D-9AB0-BFF74BC54FB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F962BDC-1B4F-4F51-A21C-C2D1B5B4847D}"/>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390554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5CB3E0FA-A5E9-4617-9302-1F2853B1E24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E1E3207-A3B9-4A37-82C1-A462C07BDDDF}"/>
              </a:ext>
            </a:extLst>
          </p:cNvPr>
          <p:cNvPicPr>
            <a:picLocks noChangeAspect="1"/>
          </p:cNvPicPr>
          <p:nvPr/>
        </p:nvPicPr>
        <p:blipFill>
          <a:blip r:embed="rId3"/>
          <a:stretch>
            <a:fillRect/>
          </a:stretch>
        </p:blipFill>
        <p:spPr>
          <a:xfrm>
            <a:off x="4754008" y="2366111"/>
            <a:ext cx="4200508" cy="3535986"/>
          </a:xfrm>
          <a:prstGeom prst="rect">
            <a:avLst/>
          </a:prstGeom>
        </p:spPr>
      </p:pic>
    </p:spTree>
    <p:extLst>
      <p:ext uri="{BB962C8B-B14F-4D97-AF65-F5344CB8AC3E}">
        <p14:creationId xmlns:p14="http://schemas.microsoft.com/office/powerpoint/2010/main" val="42039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9CC9C27E-8949-4037-AF51-8A51592C449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54639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3DBA5A02-C573-4D47-B645-81F94DE33212}"/>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53957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7" name="Image 6">
            <a:extLst>
              <a:ext uri="{FF2B5EF4-FFF2-40B4-BE49-F238E27FC236}">
                <a16:creationId xmlns:a16="http://schemas.microsoft.com/office/drawing/2014/main" id="{F984E8DD-C0A8-4483-B0DD-A9A2A7D7036C}"/>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9" name="Image 8">
            <a:extLst>
              <a:ext uri="{FF2B5EF4-FFF2-40B4-BE49-F238E27FC236}">
                <a16:creationId xmlns:a16="http://schemas.microsoft.com/office/drawing/2014/main" id="{0B37B489-D5DB-44B5-A150-BB2BB67B52CA}"/>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298437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104B42B8-DE0E-4D0E-8833-4FDC5B0B745B}"/>
              </a:ext>
            </a:extLst>
          </p:cNvPr>
          <p:cNvPicPr>
            <a:picLocks noChangeAspect="1"/>
          </p:cNvPicPr>
          <p:nvPr/>
        </p:nvPicPr>
        <p:blipFill>
          <a:blip r:embed="rId2"/>
          <a:stretch>
            <a:fillRect/>
          </a:stretch>
        </p:blipFill>
        <p:spPr>
          <a:xfrm>
            <a:off x="4754008" y="2349500"/>
            <a:ext cx="4200508" cy="3535986"/>
          </a:xfrm>
          <a:prstGeom prst="rect">
            <a:avLst/>
          </a:prstGeom>
        </p:spPr>
      </p:pic>
      <p:pic>
        <p:nvPicPr>
          <p:cNvPr id="8" name="Image 7">
            <a:extLst>
              <a:ext uri="{FF2B5EF4-FFF2-40B4-BE49-F238E27FC236}">
                <a16:creationId xmlns:a16="http://schemas.microsoft.com/office/drawing/2014/main" id="{2F47DDC3-822A-4E21-BC10-8A58B5E48EDA}"/>
              </a:ext>
            </a:extLst>
          </p:cNvPr>
          <p:cNvPicPr>
            <a:picLocks noChangeAspect="1"/>
          </p:cNvPicPr>
          <p:nvPr/>
        </p:nvPicPr>
        <p:blipFill>
          <a:blip r:embed="rId3"/>
          <a:stretch>
            <a:fillRect/>
          </a:stretch>
        </p:blipFill>
        <p:spPr>
          <a:xfrm>
            <a:off x="240428" y="2349500"/>
            <a:ext cx="4200508" cy="3572566"/>
          </a:xfrm>
          <a:prstGeom prst="rect">
            <a:avLst/>
          </a:prstGeom>
        </p:spPr>
      </p:pic>
    </p:spTree>
    <p:extLst>
      <p:ext uri="{BB962C8B-B14F-4D97-AF65-F5344CB8AC3E}">
        <p14:creationId xmlns:p14="http://schemas.microsoft.com/office/powerpoint/2010/main" val="349759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8" name="Image 7">
            <a:extLst>
              <a:ext uri="{FF2B5EF4-FFF2-40B4-BE49-F238E27FC236}">
                <a16:creationId xmlns:a16="http://schemas.microsoft.com/office/drawing/2014/main" id="{3260FF0A-E610-4A7C-B05F-EDDC00E5C9AE}"/>
              </a:ext>
            </a:extLst>
          </p:cNvPr>
          <p:cNvPicPr>
            <a:picLocks noChangeAspect="1"/>
          </p:cNvPicPr>
          <p:nvPr/>
        </p:nvPicPr>
        <p:blipFill>
          <a:blip r:embed="rId2"/>
          <a:stretch>
            <a:fillRect/>
          </a:stretch>
        </p:blipFill>
        <p:spPr>
          <a:xfrm>
            <a:off x="249306" y="2363062"/>
            <a:ext cx="4200508" cy="3542083"/>
          </a:xfrm>
          <a:prstGeom prst="rect">
            <a:avLst/>
          </a:prstGeom>
        </p:spPr>
      </p:pic>
      <p:pic>
        <p:nvPicPr>
          <p:cNvPr id="10" name="Image 9">
            <a:extLst>
              <a:ext uri="{FF2B5EF4-FFF2-40B4-BE49-F238E27FC236}">
                <a16:creationId xmlns:a16="http://schemas.microsoft.com/office/drawing/2014/main" id="{40CDD03D-7A0C-4760-835F-D5B2879E3695}"/>
              </a:ext>
            </a:extLst>
          </p:cNvPr>
          <p:cNvPicPr>
            <a:picLocks noChangeAspect="1"/>
          </p:cNvPicPr>
          <p:nvPr/>
        </p:nvPicPr>
        <p:blipFill>
          <a:blip r:embed="rId3"/>
          <a:stretch>
            <a:fillRect/>
          </a:stretch>
        </p:blipFill>
        <p:spPr>
          <a:xfrm>
            <a:off x="4758187" y="2363062"/>
            <a:ext cx="4196330" cy="3542083"/>
          </a:xfrm>
          <a:prstGeom prst="rect">
            <a:avLst/>
          </a:prstGeom>
        </p:spPr>
      </p:pic>
    </p:spTree>
    <p:extLst>
      <p:ext uri="{BB962C8B-B14F-4D97-AF65-F5344CB8AC3E}">
        <p14:creationId xmlns:p14="http://schemas.microsoft.com/office/powerpoint/2010/main" val="307176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0C7F02CA-AAC9-489F-9A14-40104479C5D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666573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4BE45858-DB01-4614-A56B-F1FF762DFAC2}"/>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103078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8EB498B6-48DC-432D-BF81-5B68207B9B02}"/>
              </a:ext>
            </a:extLst>
          </p:cNvPr>
          <p:cNvPicPr>
            <a:picLocks noChangeAspect="1"/>
          </p:cNvPicPr>
          <p:nvPr/>
        </p:nvPicPr>
        <p:blipFill>
          <a:blip r:embed="rId2"/>
          <a:stretch>
            <a:fillRect/>
          </a:stretch>
        </p:blipFill>
        <p:spPr>
          <a:xfrm>
            <a:off x="44704" y="1498250"/>
            <a:ext cx="9077325" cy="2495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10C76E1-6CB5-4421-8F3A-F10511F14167}"/>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7266D47-FA2B-4688-9598-A6DEDA713E3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05946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61A2CAC-C6E6-4C99-BA93-36DD1A3CDFF8}"/>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1018089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58787D06-C33D-436F-9AEA-2FFBCF0648C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4800E22-E826-4E5B-A6BD-D8199E0892BF}"/>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43863006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2022-02-04T08:58:14Z</dcterms:modified>
</cp:coreProperties>
</file>