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505" r:id="rId17"/>
    <p:sldId id="459" r:id="rId18"/>
    <p:sldId id="506" r:id="rId19"/>
    <p:sldId id="508" r:id="rId20"/>
    <p:sldId id="509" r:id="rId21"/>
    <p:sldId id="510" r:id="rId22"/>
    <p:sldId id="458" r:id="rId23"/>
    <p:sldId id="511"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04/03/2022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7" name="Image 6">
            <a:extLst>
              <a:ext uri="{FF2B5EF4-FFF2-40B4-BE49-F238E27FC236}">
                <a16:creationId xmlns:a16="http://schemas.microsoft.com/office/drawing/2014/main" id="{22D1783B-E778-45CD-B090-100680CA7803}"/>
              </a:ext>
            </a:extLst>
          </p:cNvPr>
          <p:cNvPicPr>
            <a:picLocks noChangeAspect="1"/>
          </p:cNvPicPr>
          <p:nvPr/>
        </p:nvPicPr>
        <p:blipFill>
          <a:blip r:embed="rId2"/>
          <a:stretch>
            <a:fillRect/>
          </a:stretch>
        </p:blipFill>
        <p:spPr>
          <a:xfrm>
            <a:off x="4721681" y="2349500"/>
            <a:ext cx="4212701" cy="3621338"/>
          </a:xfrm>
          <a:prstGeom prst="rect">
            <a:avLst/>
          </a:prstGeom>
        </p:spPr>
      </p:pic>
      <p:pic>
        <p:nvPicPr>
          <p:cNvPr id="8" name="Image 7">
            <a:extLst>
              <a:ext uri="{FF2B5EF4-FFF2-40B4-BE49-F238E27FC236}">
                <a16:creationId xmlns:a16="http://schemas.microsoft.com/office/drawing/2014/main" id="{EEB9288E-974E-4CB3-98AA-6CD16FC7B285}"/>
              </a:ext>
            </a:extLst>
          </p:cNvPr>
          <p:cNvPicPr>
            <a:picLocks noChangeAspect="1"/>
          </p:cNvPicPr>
          <p:nvPr/>
        </p:nvPicPr>
        <p:blipFill>
          <a:blip r:embed="rId3"/>
          <a:stretch>
            <a:fillRect/>
          </a:stretch>
        </p:blipFill>
        <p:spPr>
          <a:xfrm>
            <a:off x="240428" y="2346142"/>
            <a:ext cx="4200508" cy="3572566"/>
          </a:xfrm>
          <a:prstGeom prst="rect">
            <a:avLst/>
          </a:prstGeom>
        </p:spPr>
      </p:pic>
    </p:spTree>
    <p:extLst>
      <p:ext uri="{BB962C8B-B14F-4D97-AF65-F5344CB8AC3E}">
        <p14:creationId xmlns:p14="http://schemas.microsoft.com/office/powerpoint/2010/main" val="1388783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9F8D8565-9351-46BD-AC8F-6E2D8FDE9C16}"/>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4081600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0530FD23-B4E5-4F9C-B3C0-164FAF466935}"/>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3990284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6" name="Image 5">
            <a:extLst>
              <a:ext uri="{FF2B5EF4-FFF2-40B4-BE49-F238E27FC236}">
                <a16:creationId xmlns:a16="http://schemas.microsoft.com/office/drawing/2014/main" id="{3B51F80E-7F91-4222-9BF8-B84FC8245185}"/>
              </a:ext>
            </a:extLst>
          </p:cNvPr>
          <p:cNvPicPr>
            <a:picLocks noChangeAspect="1"/>
          </p:cNvPicPr>
          <p:nvPr/>
        </p:nvPicPr>
        <p:blipFill>
          <a:blip r:embed="rId2"/>
          <a:stretch>
            <a:fillRect/>
          </a:stretch>
        </p:blipFill>
        <p:spPr>
          <a:xfrm>
            <a:off x="4721681" y="2360870"/>
            <a:ext cx="4212701" cy="3621338"/>
          </a:xfrm>
          <a:prstGeom prst="rect">
            <a:avLst/>
          </a:prstGeom>
        </p:spPr>
      </p:pic>
      <p:pic>
        <p:nvPicPr>
          <p:cNvPr id="7" name="Image 6">
            <a:extLst>
              <a:ext uri="{FF2B5EF4-FFF2-40B4-BE49-F238E27FC236}">
                <a16:creationId xmlns:a16="http://schemas.microsoft.com/office/drawing/2014/main" id="{C2D8B6D5-BAF6-4F29-802C-65E00D2E6DE6}"/>
              </a:ext>
            </a:extLst>
          </p:cNvPr>
          <p:cNvPicPr>
            <a:picLocks noChangeAspect="1"/>
          </p:cNvPicPr>
          <p:nvPr/>
        </p:nvPicPr>
        <p:blipFill>
          <a:blip r:embed="rId3"/>
          <a:stretch>
            <a:fillRect/>
          </a:stretch>
        </p:blipFill>
        <p:spPr>
          <a:xfrm>
            <a:off x="240428" y="2346142"/>
            <a:ext cx="4200508" cy="3572566"/>
          </a:xfrm>
          <a:prstGeom prst="rect">
            <a:avLst/>
          </a:prstGeom>
        </p:spPr>
      </p:pic>
    </p:spTree>
    <p:extLst>
      <p:ext uri="{BB962C8B-B14F-4D97-AF65-F5344CB8AC3E}">
        <p14:creationId xmlns:p14="http://schemas.microsoft.com/office/powerpoint/2010/main" val="124130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6" name="Image 5">
            <a:extLst>
              <a:ext uri="{FF2B5EF4-FFF2-40B4-BE49-F238E27FC236}">
                <a16:creationId xmlns:a16="http://schemas.microsoft.com/office/drawing/2014/main" id="{3CB3BD57-06B9-40CF-A9E1-0199223303B9}"/>
              </a:ext>
            </a:extLst>
          </p:cNvPr>
          <p:cNvPicPr>
            <a:picLocks noChangeAspect="1"/>
          </p:cNvPicPr>
          <p:nvPr/>
        </p:nvPicPr>
        <p:blipFill>
          <a:blip r:embed="rId2"/>
          <a:stretch>
            <a:fillRect/>
          </a:stretch>
        </p:blipFill>
        <p:spPr>
          <a:xfrm>
            <a:off x="4749800" y="2349500"/>
            <a:ext cx="4200508" cy="3535986"/>
          </a:xfrm>
          <a:prstGeom prst="rect">
            <a:avLst/>
          </a:prstGeom>
        </p:spPr>
      </p:pic>
      <p:pic>
        <p:nvPicPr>
          <p:cNvPr id="7" name="Image 6">
            <a:extLst>
              <a:ext uri="{FF2B5EF4-FFF2-40B4-BE49-F238E27FC236}">
                <a16:creationId xmlns:a16="http://schemas.microsoft.com/office/drawing/2014/main" id="{057DA018-54A8-4C65-A27D-8605CEC165B0}"/>
              </a:ext>
            </a:extLst>
          </p:cNvPr>
          <p:cNvPicPr>
            <a:picLocks noChangeAspect="1"/>
          </p:cNvPicPr>
          <p:nvPr/>
        </p:nvPicPr>
        <p:blipFill>
          <a:blip r:embed="rId3"/>
          <a:stretch>
            <a:fillRect/>
          </a:stretch>
        </p:blipFill>
        <p:spPr>
          <a:xfrm>
            <a:off x="240428" y="2349500"/>
            <a:ext cx="4200508" cy="3572566"/>
          </a:xfrm>
          <a:prstGeom prst="rect">
            <a:avLst/>
          </a:prstGeom>
        </p:spPr>
      </p:pic>
    </p:spTree>
    <p:extLst>
      <p:ext uri="{BB962C8B-B14F-4D97-AF65-F5344CB8AC3E}">
        <p14:creationId xmlns:p14="http://schemas.microsoft.com/office/powerpoint/2010/main" val="1177071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6" name="Image 5">
            <a:extLst>
              <a:ext uri="{FF2B5EF4-FFF2-40B4-BE49-F238E27FC236}">
                <a16:creationId xmlns:a16="http://schemas.microsoft.com/office/drawing/2014/main" id="{C41620ED-61C1-4F9C-AD7A-C6A0F508E552}"/>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52B5C4E1-E644-43E0-B460-5726565F99CC}"/>
              </a:ext>
            </a:extLst>
          </p:cNvPr>
          <p:cNvPicPr>
            <a:picLocks noChangeAspect="1"/>
          </p:cNvPicPr>
          <p:nvPr/>
        </p:nvPicPr>
        <p:blipFill>
          <a:blip r:embed="rId3"/>
          <a:stretch>
            <a:fillRect/>
          </a:stretch>
        </p:blipFill>
        <p:spPr>
          <a:xfrm>
            <a:off x="4747911" y="2349500"/>
            <a:ext cx="4206605" cy="3554276"/>
          </a:xfrm>
          <a:prstGeom prst="rect">
            <a:avLst/>
          </a:prstGeom>
        </p:spPr>
      </p:pic>
    </p:spTree>
    <p:extLst>
      <p:ext uri="{BB962C8B-B14F-4D97-AF65-F5344CB8AC3E}">
        <p14:creationId xmlns:p14="http://schemas.microsoft.com/office/powerpoint/2010/main" val="3884326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3AFF6384-62EB-457E-B9BD-C1844DB84DA1}"/>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237299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DEDA14F5-095A-4F1F-ADA8-BDC17FD51F9C}"/>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4056524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6" name="Image 5">
            <a:extLst>
              <a:ext uri="{FF2B5EF4-FFF2-40B4-BE49-F238E27FC236}">
                <a16:creationId xmlns:a16="http://schemas.microsoft.com/office/drawing/2014/main" id="{735B19E8-8F1E-48FD-812D-6E5727832466}"/>
              </a:ext>
            </a:extLst>
          </p:cNvPr>
          <p:cNvPicPr>
            <a:picLocks noChangeAspect="1"/>
          </p:cNvPicPr>
          <p:nvPr/>
        </p:nvPicPr>
        <p:blipFill>
          <a:blip r:embed="rId2"/>
          <a:stretch>
            <a:fillRect/>
          </a:stretch>
        </p:blipFill>
        <p:spPr>
          <a:xfrm>
            <a:off x="228235" y="2349500"/>
            <a:ext cx="4212701" cy="3621338"/>
          </a:xfrm>
          <a:prstGeom prst="rect">
            <a:avLst/>
          </a:prstGeom>
        </p:spPr>
      </p:pic>
      <p:pic>
        <p:nvPicPr>
          <p:cNvPr id="8" name="Image 7">
            <a:extLst>
              <a:ext uri="{FF2B5EF4-FFF2-40B4-BE49-F238E27FC236}">
                <a16:creationId xmlns:a16="http://schemas.microsoft.com/office/drawing/2014/main" id="{5E54F651-D8DC-4FA0-81F9-7112C7A69BAE}"/>
              </a:ext>
            </a:extLst>
          </p:cNvPr>
          <p:cNvPicPr>
            <a:picLocks noChangeAspect="1"/>
          </p:cNvPicPr>
          <p:nvPr/>
        </p:nvPicPr>
        <p:blipFill>
          <a:blip r:embed="rId3"/>
          <a:stretch>
            <a:fillRect/>
          </a:stretch>
        </p:blipFill>
        <p:spPr>
          <a:xfrm>
            <a:off x="4749800" y="2357728"/>
            <a:ext cx="4206605" cy="3554276"/>
          </a:xfrm>
          <a:prstGeom prst="rect">
            <a:avLst/>
          </a:prstGeom>
        </p:spPr>
      </p:pic>
    </p:spTree>
    <p:extLst>
      <p:ext uri="{BB962C8B-B14F-4D97-AF65-F5344CB8AC3E}">
        <p14:creationId xmlns:p14="http://schemas.microsoft.com/office/powerpoint/2010/main" val="287968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6" name="Image 5">
            <a:extLst>
              <a:ext uri="{FF2B5EF4-FFF2-40B4-BE49-F238E27FC236}">
                <a16:creationId xmlns:a16="http://schemas.microsoft.com/office/drawing/2014/main" id="{6F697C2F-D5BA-4E4F-96DD-E6B1B9F67A2E}"/>
              </a:ext>
            </a:extLst>
          </p:cNvPr>
          <p:cNvPicPr>
            <a:picLocks noChangeAspect="1"/>
          </p:cNvPicPr>
          <p:nvPr/>
        </p:nvPicPr>
        <p:blipFill>
          <a:blip r:embed="rId2"/>
          <a:stretch>
            <a:fillRect/>
          </a:stretch>
        </p:blipFill>
        <p:spPr>
          <a:xfrm>
            <a:off x="236220" y="2358136"/>
            <a:ext cx="4212701" cy="3621338"/>
          </a:xfrm>
          <a:prstGeom prst="rect">
            <a:avLst/>
          </a:prstGeom>
        </p:spPr>
      </p:pic>
      <p:pic>
        <p:nvPicPr>
          <p:cNvPr id="8" name="Image 7">
            <a:extLst>
              <a:ext uri="{FF2B5EF4-FFF2-40B4-BE49-F238E27FC236}">
                <a16:creationId xmlns:a16="http://schemas.microsoft.com/office/drawing/2014/main" id="{320777F2-81BD-4C6E-9BDF-DDDB131E441E}"/>
              </a:ext>
            </a:extLst>
          </p:cNvPr>
          <p:cNvPicPr>
            <a:picLocks noChangeAspect="1"/>
          </p:cNvPicPr>
          <p:nvPr/>
        </p:nvPicPr>
        <p:blipFill>
          <a:blip r:embed="rId3"/>
          <a:stretch>
            <a:fillRect/>
          </a:stretch>
        </p:blipFill>
        <p:spPr>
          <a:xfrm>
            <a:off x="4721681" y="2358136"/>
            <a:ext cx="4212701" cy="3621338"/>
          </a:xfrm>
          <a:prstGeom prst="rect">
            <a:avLst/>
          </a:prstGeom>
        </p:spPr>
      </p:pic>
    </p:spTree>
    <p:extLst>
      <p:ext uri="{BB962C8B-B14F-4D97-AF65-F5344CB8AC3E}">
        <p14:creationId xmlns:p14="http://schemas.microsoft.com/office/powerpoint/2010/main" val="281376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6" name="Image 5">
            <a:extLst>
              <a:ext uri="{FF2B5EF4-FFF2-40B4-BE49-F238E27FC236}">
                <a16:creationId xmlns:a16="http://schemas.microsoft.com/office/drawing/2014/main" id="{ECF719B5-C3B8-4D37-B411-F8BAB2651996}"/>
              </a:ext>
            </a:extLst>
          </p:cNvPr>
          <p:cNvPicPr>
            <a:picLocks noChangeAspect="1"/>
          </p:cNvPicPr>
          <p:nvPr/>
        </p:nvPicPr>
        <p:blipFill>
          <a:blip r:embed="rId2"/>
          <a:stretch>
            <a:fillRect/>
          </a:stretch>
        </p:blipFill>
        <p:spPr>
          <a:xfrm>
            <a:off x="236220" y="2352239"/>
            <a:ext cx="4206605" cy="3566469"/>
          </a:xfrm>
          <a:prstGeom prst="rect">
            <a:avLst/>
          </a:prstGeom>
        </p:spPr>
      </p:pic>
      <p:pic>
        <p:nvPicPr>
          <p:cNvPr id="8" name="Image 7">
            <a:extLst>
              <a:ext uri="{FF2B5EF4-FFF2-40B4-BE49-F238E27FC236}">
                <a16:creationId xmlns:a16="http://schemas.microsoft.com/office/drawing/2014/main" id="{B482CA6B-3A2A-4A19-893F-5742E9C95D4F}"/>
              </a:ext>
            </a:extLst>
          </p:cNvPr>
          <p:cNvPicPr>
            <a:picLocks noChangeAspect="1"/>
          </p:cNvPicPr>
          <p:nvPr/>
        </p:nvPicPr>
        <p:blipFill>
          <a:blip r:embed="rId3"/>
          <a:stretch>
            <a:fillRect/>
          </a:stretch>
        </p:blipFill>
        <p:spPr>
          <a:xfrm>
            <a:off x="4749800" y="2358644"/>
            <a:ext cx="4200508" cy="3542083"/>
          </a:xfrm>
          <a:prstGeom prst="rect">
            <a:avLst/>
          </a:prstGeom>
        </p:spPr>
      </p:pic>
    </p:spTree>
    <p:extLst>
      <p:ext uri="{BB962C8B-B14F-4D97-AF65-F5344CB8AC3E}">
        <p14:creationId xmlns:p14="http://schemas.microsoft.com/office/powerpoint/2010/main" val="3822674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86B368C0-F35C-46F6-88AC-D51368645850}"/>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890632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766810A5-4848-41BD-AA6D-B15C18A6A81D}"/>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3015129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C772693-1440-4EBF-AF95-13CDC9D41229}"/>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A5F8CEE-9652-4066-BA4B-D711E3C8F624}"/>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419449B-D14E-46D8-BB5A-2C28B5C33025}"/>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36273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B8C4837F-A650-4E14-90B4-91FF759CE970}"/>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52894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A9824E82-210A-4486-974A-BEE0FC6BB6FB}"/>
              </a:ext>
            </a:extLst>
          </p:cNvPr>
          <p:cNvPicPr>
            <a:picLocks noChangeAspect="1"/>
          </p:cNvPicPr>
          <p:nvPr/>
        </p:nvPicPr>
        <p:blipFill>
          <a:blip r:embed="rId2"/>
          <a:stretch>
            <a:fillRect/>
          </a:stretch>
        </p:blipFill>
        <p:spPr>
          <a:xfrm>
            <a:off x="4749800" y="2363824"/>
            <a:ext cx="4200508" cy="3542083"/>
          </a:xfrm>
          <a:prstGeom prst="rect">
            <a:avLst/>
          </a:prstGeom>
        </p:spPr>
      </p:pic>
      <p:pic>
        <p:nvPicPr>
          <p:cNvPr id="8" name="Image 7">
            <a:extLst>
              <a:ext uri="{FF2B5EF4-FFF2-40B4-BE49-F238E27FC236}">
                <a16:creationId xmlns:a16="http://schemas.microsoft.com/office/drawing/2014/main" id="{C4ACAED8-1DE4-4DF7-B480-9BEC8C3392A4}"/>
              </a:ext>
            </a:extLst>
          </p:cNvPr>
          <p:cNvPicPr>
            <a:picLocks noChangeAspect="1"/>
          </p:cNvPicPr>
          <p:nvPr/>
        </p:nvPicPr>
        <p:blipFill>
          <a:blip r:embed="rId3"/>
          <a:stretch>
            <a:fillRect/>
          </a:stretch>
        </p:blipFill>
        <p:spPr>
          <a:xfrm>
            <a:off x="236220" y="2350479"/>
            <a:ext cx="4212701" cy="3621338"/>
          </a:xfrm>
          <a:prstGeom prst="rect">
            <a:avLst/>
          </a:prstGeom>
        </p:spPr>
      </p:pic>
    </p:spTree>
    <p:extLst>
      <p:ext uri="{BB962C8B-B14F-4D97-AF65-F5344CB8AC3E}">
        <p14:creationId xmlns:p14="http://schemas.microsoft.com/office/powerpoint/2010/main" val="405793572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5713</TotalTime>
  <Words>671</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- 2020</vt:lpstr>
      <vt:lpstr>GBPCHF - 2021</vt:lpstr>
      <vt:lpstr>GBPCHF - 2022</vt:lpstr>
      <vt:lpstr>JPYCHF - Historical &amp; Planned</vt:lpstr>
      <vt:lpstr>JPYCHF - Synthesis</vt:lpstr>
      <vt:lpstr>JPYCHF - 2020</vt:lpstr>
      <vt:lpstr>JPYCHF - 2021</vt:lpstr>
      <vt:lpstr>JPYCHF - 2022</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2022-03-04T10:22:16Z</dcterms:modified>
</cp:coreProperties>
</file>