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25" d="100"/>
          <a:sy n="125" d="100"/>
        </p:scale>
        <p:origin x="1374" y="-43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3698C2BF-56E5-4F15-A4D5-97C8C5D579E4}"/>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16071A44-2F0C-4C56-992F-679A501BA240}"/>
              </a:ext>
            </a:extLst>
          </p:cNvPr>
          <p:cNvPicPr>
            <a:picLocks noChangeAspect="1"/>
          </p:cNvPicPr>
          <p:nvPr/>
        </p:nvPicPr>
        <p:blipFill>
          <a:blip r:embed="rId3"/>
          <a:stretch>
            <a:fillRect/>
          </a:stretch>
        </p:blipFill>
        <p:spPr>
          <a:xfrm>
            <a:off x="4757930" y="2346142"/>
            <a:ext cx="4200508" cy="3542083"/>
          </a:xfrm>
          <a:prstGeom prst="rect">
            <a:avLst/>
          </a:prstGeom>
        </p:spPr>
      </p:pic>
    </p:spTree>
    <p:extLst>
      <p:ext uri="{BB962C8B-B14F-4D97-AF65-F5344CB8AC3E}">
        <p14:creationId xmlns:p14="http://schemas.microsoft.com/office/powerpoint/2010/main" val="61549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A3DAF9C8-FEE8-4D24-AA34-6417633BCC1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139503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B3248D22-E445-4448-995D-9DCDB6EB05BD}"/>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157165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170B02DD-23D9-4709-8EBE-200C04F21CC7}"/>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0EDC8FC8-3777-421A-B7B2-C1B9487CDD47}"/>
              </a:ext>
            </a:extLst>
          </p:cNvPr>
          <p:cNvPicPr>
            <a:picLocks noChangeAspect="1"/>
          </p:cNvPicPr>
          <p:nvPr/>
        </p:nvPicPr>
        <p:blipFill>
          <a:blip r:embed="rId3"/>
          <a:stretch>
            <a:fillRect/>
          </a:stretch>
        </p:blipFill>
        <p:spPr>
          <a:xfrm>
            <a:off x="4741815" y="2349500"/>
            <a:ext cx="4212701" cy="3621338"/>
          </a:xfrm>
          <a:prstGeom prst="rect">
            <a:avLst/>
          </a:prstGeom>
        </p:spPr>
      </p:pic>
    </p:spTree>
    <p:extLst>
      <p:ext uri="{BB962C8B-B14F-4D97-AF65-F5344CB8AC3E}">
        <p14:creationId xmlns:p14="http://schemas.microsoft.com/office/powerpoint/2010/main" val="373759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7625AD88-3C16-4B38-909B-0430176C1D77}"/>
              </a:ext>
            </a:extLst>
          </p:cNvPr>
          <p:cNvPicPr>
            <a:picLocks noChangeAspect="1"/>
          </p:cNvPicPr>
          <p:nvPr/>
        </p:nvPicPr>
        <p:blipFill>
          <a:blip r:embed="rId2"/>
          <a:stretch>
            <a:fillRect/>
          </a:stretch>
        </p:blipFill>
        <p:spPr>
          <a:xfrm>
            <a:off x="240428" y="2364432"/>
            <a:ext cx="4200508" cy="3554276"/>
          </a:xfrm>
          <a:prstGeom prst="rect">
            <a:avLst/>
          </a:prstGeom>
        </p:spPr>
      </p:pic>
      <p:pic>
        <p:nvPicPr>
          <p:cNvPr id="8" name="Image 7">
            <a:extLst>
              <a:ext uri="{FF2B5EF4-FFF2-40B4-BE49-F238E27FC236}">
                <a16:creationId xmlns:a16="http://schemas.microsoft.com/office/drawing/2014/main" id="{B29E6299-D0A3-40E9-A7F0-42070A2BBA53}"/>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15527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04FC8AFD-28CD-4F41-B3BF-F133FE35C681}"/>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BD4A8FCE-1271-490B-A99D-2F6411D85DEC}"/>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10864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62451F3D-896B-4605-8178-EA17D316EFE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25756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8F5DE16-E18E-4F61-875F-484928FB5313}"/>
              </a:ext>
            </a:extLst>
          </p:cNvPr>
          <p:cNvPicPr>
            <a:picLocks noChangeAspect="1"/>
          </p:cNvPicPr>
          <p:nvPr/>
        </p:nvPicPr>
        <p:blipFill>
          <a:blip r:embed="rId2"/>
          <a:stretch>
            <a:fillRect/>
          </a:stretch>
        </p:blipFill>
        <p:spPr>
          <a:xfrm>
            <a:off x="797426" y="1270000"/>
            <a:ext cx="7407282" cy="5145470"/>
          </a:xfrm>
          <a:prstGeom prst="rect">
            <a:avLst/>
          </a:prstGeom>
        </p:spPr>
      </p:pic>
    </p:spTree>
    <p:extLst>
      <p:ext uri="{BB962C8B-B14F-4D97-AF65-F5344CB8AC3E}">
        <p14:creationId xmlns:p14="http://schemas.microsoft.com/office/powerpoint/2010/main" val="25536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8C2AECA9-0F19-4E52-8C92-A8C6B3770792}"/>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F89A941A-2E68-4327-A692-B1DFF4C36DBE}"/>
              </a:ext>
            </a:extLst>
          </p:cNvPr>
          <p:cNvPicPr>
            <a:picLocks noChangeAspect="1"/>
          </p:cNvPicPr>
          <p:nvPr/>
        </p:nvPicPr>
        <p:blipFill>
          <a:blip r:embed="rId3"/>
          <a:stretch>
            <a:fillRect/>
          </a:stretch>
        </p:blipFill>
        <p:spPr>
          <a:xfrm>
            <a:off x="4749800" y="2343403"/>
            <a:ext cx="4206605" cy="3554276"/>
          </a:xfrm>
          <a:prstGeom prst="rect">
            <a:avLst/>
          </a:prstGeom>
        </p:spPr>
      </p:pic>
    </p:spTree>
    <p:extLst>
      <p:ext uri="{BB962C8B-B14F-4D97-AF65-F5344CB8AC3E}">
        <p14:creationId xmlns:p14="http://schemas.microsoft.com/office/powerpoint/2010/main" val="95705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85FCC194-4420-421D-9724-4E48F54797BA}"/>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359A605-6A26-400D-B951-45D00E0B9BA6}"/>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131117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D2BECD2A-C417-4E00-89BC-11F0A382C86E}"/>
              </a:ext>
            </a:extLst>
          </p:cNvPr>
          <p:cNvPicPr>
            <a:picLocks noChangeAspect="1"/>
          </p:cNvPicPr>
          <p:nvPr/>
        </p:nvPicPr>
        <p:blipFill>
          <a:blip r:embed="rId2"/>
          <a:stretch>
            <a:fillRect/>
          </a:stretch>
        </p:blipFill>
        <p:spPr>
          <a:xfrm>
            <a:off x="238324" y="2349500"/>
            <a:ext cx="4200508" cy="3542083"/>
          </a:xfrm>
          <a:prstGeom prst="rect">
            <a:avLst/>
          </a:prstGeom>
        </p:spPr>
      </p:pic>
      <p:pic>
        <p:nvPicPr>
          <p:cNvPr id="8" name="Image 7">
            <a:extLst>
              <a:ext uri="{FF2B5EF4-FFF2-40B4-BE49-F238E27FC236}">
                <a16:creationId xmlns:a16="http://schemas.microsoft.com/office/drawing/2014/main" id="{3A262F22-1ED9-4713-B058-A626565E5A6D}"/>
              </a:ext>
            </a:extLst>
          </p:cNvPr>
          <p:cNvPicPr>
            <a:picLocks noChangeAspect="1"/>
          </p:cNvPicPr>
          <p:nvPr/>
        </p:nvPicPr>
        <p:blipFill>
          <a:blip r:embed="rId3"/>
          <a:stretch>
            <a:fillRect/>
          </a:stretch>
        </p:blipFill>
        <p:spPr>
          <a:xfrm>
            <a:off x="4749800" y="2349499"/>
            <a:ext cx="4200508" cy="3542083"/>
          </a:xfrm>
          <a:prstGeom prst="rect">
            <a:avLst/>
          </a:prstGeom>
        </p:spPr>
      </p:pic>
    </p:spTree>
    <p:extLst>
      <p:ext uri="{BB962C8B-B14F-4D97-AF65-F5344CB8AC3E}">
        <p14:creationId xmlns:p14="http://schemas.microsoft.com/office/powerpoint/2010/main" val="3677238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924C3D66-620D-44E3-9DDF-987C7A3C9D6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9594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F22F5D99-5850-4C55-98C2-289FD12ED594}"/>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12223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AD0E1EE-9A7B-4BA1-AF52-8F4C82846B3A}"/>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999323D-80A7-4FBE-9CE3-EB865BA6B2F8}"/>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7846DB2-3405-4138-8B87-10C9E51BAD8A}"/>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54524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02522B6-4BBF-4EEA-A202-A69D8D49802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71792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EF4583F8-AD72-40DC-A4D2-1D92901A56CF}"/>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9F53EE9F-1749-4DD7-81A0-BD6B789A6615}"/>
              </a:ext>
            </a:extLst>
          </p:cNvPr>
          <p:cNvPicPr>
            <a:picLocks noChangeAspect="1"/>
          </p:cNvPicPr>
          <p:nvPr/>
        </p:nvPicPr>
        <p:blipFill>
          <a:blip r:embed="rId3"/>
          <a:stretch>
            <a:fillRect/>
          </a:stretch>
        </p:blipFill>
        <p:spPr>
          <a:xfrm>
            <a:off x="4749800" y="2357728"/>
            <a:ext cx="4206605" cy="3554276"/>
          </a:xfrm>
          <a:prstGeom prst="rect">
            <a:avLst/>
          </a:prstGeom>
        </p:spPr>
      </p:pic>
    </p:spTree>
    <p:extLst>
      <p:ext uri="{BB962C8B-B14F-4D97-AF65-F5344CB8AC3E}">
        <p14:creationId xmlns:p14="http://schemas.microsoft.com/office/powerpoint/2010/main" val="211323971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2022-04-06T12:25:27Z</dcterms:modified>
</cp:coreProperties>
</file>