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29/04/2022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A280157E-DA34-31CE-3F6E-1FAF7920FDD7}"/>
              </a:ext>
            </a:extLst>
          </p:cNvPr>
          <p:cNvPicPr>
            <a:picLocks noChangeAspect="1"/>
          </p:cNvPicPr>
          <p:nvPr/>
        </p:nvPicPr>
        <p:blipFill>
          <a:blip r:embed="rId2"/>
          <a:stretch>
            <a:fillRect/>
          </a:stretch>
        </p:blipFill>
        <p:spPr>
          <a:xfrm>
            <a:off x="245509" y="2349500"/>
            <a:ext cx="4200508" cy="3572566"/>
          </a:xfrm>
          <a:prstGeom prst="rect">
            <a:avLst/>
          </a:prstGeom>
        </p:spPr>
      </p:pic>
      <p:pic>
        <p:nvPicPr>
          <p:cNvPr id="8" name="Image 7">
            <a:extLst>
              <a:ext uri="{FF2B5EF4-FFF2-40B4-BE49-F238E27FC236}">
                <a16:creationId xmlns:a16="http://schemas.microsoft.com/office/drawing/2014/main" id="{D729FEB2-CA84-0570-87C2-B975CEA263E9}"/>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304739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5527E7B-8F0A-2A2E-0BEB-3B3DBC3F35D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89831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3821AD88-0A42-CAF3-0C68-FE96CF3B0DB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79062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40794948-332C-3D4A-86F9-7B1D9E05983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6C27F59-B16C-C796-9B82-4E02857B08D4}"/>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283613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F16E1272-8A75-F746-3F44-43B911613FAE}"/>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EBE6DC9C-2B3E-195B-4755-9F9DA9BDA553}"/>
              </a:ext>
            </a:extLst>
          </p:cNvPr>
          <p:cNvPicPr>
            <a:picLocks noChangeAspect="1"/>
          </p:cNvPicPr>
          <p:nvPr/>
        </p:nvPicPr>
        <p:blipFill>
          <a:blip r:embed="rId3"/>
          <a:stretch>
            <a:fillRect/>
          </a:stretch>
        </p:blipFill>
        <p:spPr>
          <a:xfrm>
            <a:off x="4741815" y="2346142"/>
            <a:ext cx="4212701" cy="3651821"/>
          </a:xfrm>
          <a:prstGeom prst="rect">
            <a:avLst/>
          </a:prstGeom>
        </p:spPr>
      </p:pic>
    </p:spTree>
    <p:extLst>
      <p:ext uri="{BB962C8B-B14F-4D97-AF65-F5344CB8AC3E}">
        <p14:creationId xmlns:p14="http://schemas.microsoft.com/office/powerpoint/2010/main" val="425640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05EF575D-E0D1-A2AC-4DB4-72A48C2D9FE4}"/>
              </a:ext>
            </a:extLst>
          </p:cNvPr>
          <p:cNvPicPr>
            <a:picLocks noChangeAspect="1"/>
          </p:cNvPicPr>
          <p:nvPr/>
        </p:nvPicPr>
        <p:blipFill>
          <a:blip r:embed="rId2"/>
          <a:stretch>
            <a:fillRect/>
          </a:stretch>
        </p:blipFill>
        <p:spPr>
          <a:xfrm>
            <a:off x="236220" y="2356966"/>
            <a:ext cx="4206605" cy="3554276"/>
          </a:xfrm>
          <a:prstGeom prst="rect">
            <a:avLst/>
          </a:prstGeom>
        </p:spPr>
      </p:pic>
      <p:pic>
        <p:nvPicPr>
          <p:cNvPr id="8" name="Image 7">
            <a:extLst>
              <a:ext uri="{FF2B5EF4-FFF2-40B4-BE49-F238E27FC236}">
                <a16:creationId xmlns:a16="http://schemas.microsoft.com/office/drawing/2014/main" id="{91F95394-A3BF-8E09-AF9F-9AD57B684A2C}"/>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59172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A805F712-C1BB-90D2-6E85-8905FBE948B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43571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9E11488D-74FF-DA5F-1055-87885F2497C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28713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66D97EDE-CD37-923A-B15D-3FE232EB4847}"/>
              </a:ext>
            </a:extLst>
          </p:cNvPr>
          <p:cNvPicPr>
            <a:picLocks noChangeAspect="1"/>
          </p:cNvPicPr>
          <p:nvPr/>
        </p:nvPicPr>
        <p:blipFill>
          <a:blip r:embed="rId2"/>
          <a:stretch>
            <a:fillRect/>
          </a:stretch>
        </p:blipFill>
        <p:spPr>
          <a:xfrm>
            <a:off x="236220" y="2349500"/>
            <a:ext cx="4200508" cy="3554276"/>
          </a:xfrm>
          <a:prstGeom prst="rect">
            <a:avLst/>
          </a:prstGeom>
        </p:spPr>
      </p:pic>
      <p:pic>
        <p:nvPicPr>
          <p:cNvPr id="8" name="Image 7">
            <a:extLst>
              <a:ext uri="{FF2B5EF4-FFF2-40B4-BE49-F238E27FC236}">
                <a16:creationId xmlns:a16="http://schemas.microsoft.com/office/drawing/2014/main" id="{050229F2-6C80-8343-1DB9-DB26ADA8037A}"/>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260467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29201943-5930-5A4B-544E-CD1466C5D6F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04F13BE-2212-3788-E702-3EFFEA185D96}"/>
              </a:ext>
            </a:extLst>
          </p:cNvPr>
          <p:cNvPicPr>
            <a:picLocks noChangeAspect="1"/>
          </p:cNvPicPr>
          <p:nvPr/>
        </p:nvPicPr>
        <p:blipFill>
          <a:blip r:embed="rId3"/>
          <a:stretch>
            <a:fillRect/>
          </a:stretch>
        </p:blipFill>
        <p:spPr>
          <a:xfrm>
            <a:off x="4749800" y="2357728"/>
            <a:ext cx="4206605" cy="3554276"/>
          </a:xfrm>
          <a:prstGeom prst="rect">
            <a:avLst/>
          </a:prstGeom>
        </p:spPr>
      </p:pic>
    </p:spTree>
    <p:extLst>
      <p:ext uri="{BB962C8B-B14F-4D97-AF65-F5344CB8AC3E}">
        <p14:creationId xmlns:p14="http://schemas.microsoft.com/office/powerpoint/2010/main" val="420086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1CDDB551-E686-C1E9-58A3-DF0F2F88DE86}"/>
              </a:ext>
            </a:extLst>
          </p:cNvPr>
          <p:cNvPicPr>
            <a:picLocks noChangeAspect="1"/>
          </p:cNvPicPr>
          <p:nvPr/>
        </p:nvPicPr>
        <p:blipFill>
          <a:blip r:embed="rId2"/>
          <a:stretch>
            <a:fillRect/>
          </a:stretch>
        </p:blipFill>
        <p:spPr>
          <a:xfrm>
            <a:off x="222138" y="2349500"/>
            <a:ext cx="4218798" cy="3645724"/>
          </a:xfrm>
          <a:prstGeom prst="rect">
            <a:avLst/>
          </a:prstGeom>
        </p:spPr>
      </p:pic>
      <p:pic>
        <p:nvPicPr>
          <p:cNvPr id="8" name="Image 7">
            <a:extLst>
              <a:ext uri="{FF2B5EF4-FFF2-40B4-BE49-F238E27FC236}">
                <a16:creationId xmlns:a16="http://schemas.microsoft.com/office/drawing/2014/main" id="{FD6CE978-3A13-4C6A-8F60-CF197016DADB}"/>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89721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E075C19-612B-A56B-FCFD-5FF597E30AE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46250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41AD092A-AC17-4F3D-B11A-948C30798EF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20960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E818583-47A7-91BA-E526-8E2591BA8007}"/>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6C58BBF-6E8C-6384-68C0-B6FF121FF68D}"/>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9C8C353-88DF-99AC-796E-8DEA4A77CDF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97650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3FC00A6-25ED-48FD-521D-1977E53F9C86}"/>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20129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AE828DC1-4F9A-5D2B-F789-962B2D0BB2E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AF5E180-419F-B38B-DB7B-25AC4D526B7B}"/>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29812212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2022-05-04T08:57:50Z</dcterms:modified>
</cp:coreProperties>
</file>