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07/06/2022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6/7/2022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6/7/2022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6/7/2022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6/7/2022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6/7/2022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6/7/2022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6/7/2022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6/7/2022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6/7/2022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6/7/2022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6/7/2022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6/7/2022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6/7/2022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6/7/2022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6/7/2022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6/7/2022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8FE8102B-2CBF-366B-FF90-68F6959F8E1A}"/>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8" name="Image 7">
            <a:extLst>
              <a:ext uri="{FF2B5EF4-FFF2-40B4-BE49-F238E27FC236}">
                <a16:creationId xmlns:a16="http://schemas.microsoft.com/office/drawing/2014/main" id="{5C8F251E-882B-91E8-0C42-13227CF6AD0C}"/>
              </a:ext>
            </a:extLst>
          </p:cNvPr>
          <p:cNvPicPr>
            <a:picLocks noChangeAspect="1"/>
          </p:cNvPicPr>
          <p:nvPr/>
        </p:nvPicPr>
        <p:blipFill>
          <a:blip r:embed="rId3"/>
          <a:stretch>
            <a:fillRect/>
          </a:stretch>
        </p:blipFill>
        <p:spPr>
          <a:xfrm>
            <a:off x="4749800" y="2346142"/>
            <a:ext cx="4200508" cy="3566469"/>
          </a:xfrm>
          <a:prstGeom prst="rect">
            <a:avLst/>
          </a:prstGeom>
        </p:spPr>
      </p:pic>
    </p:spTree>
    <p:extLst>
      <p:ext uri="{BB962C8B-B14F-4D97-AF65-F5344CB8AC3E}">
        <p14:creationId xmlns:p14="http://schemas.microsoft.com/office/powerpoint/2010/main" val="758148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8AD8D637-C324-B9A3-A7FB-F8D2184B9004}"/>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99033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C9E675ED-1F5E-2210-3D20-47D35288802E}"/>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81404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6" name="Image 5">
            <a:extLst>
              <a:ext uri="{FF2B5EF4-FFF2-40B4-BE49-F238E27FC236}">
                <a16:creationId xmlns:a16="http://schemas.microsoft.com/office/drawing/2014/main" id="{7575F66F-192E-E0E9-9016-45C88B13B26C}"/>
              </a:ext>
            </a:extLst>
          </p:cNvPr>
          <p:cNvPicPr>
            <a:picLocks noChangeAspect="1"/>
          </p:cNvPicPr>
          <p:nvPr/>
        </p:nvPicPr>
        <p:blipFill>
          <a:blip r:embed="rId2"/>
          <a:stretch>
            <a:fillRect/>
          </a:stretch>
        </p:blipFill>
        <p:spPr>
          <a:xfrm>
            <a:off x="236220" y="2355286"/>
            <a:ext cx="4200508" cy="3572566"/>
          </a:xfrm>
          <a:prstGeom prst="rect">
            <a:avLst/>
          </a:prstGeom>
        </p:spPr>
      </p:pic>
      <p:pic>
        <p:nvPicPr>
          <p:cNvPr id="8" name="Image 7">
            <a:extLst>
              <a:ext uri="{FF2B5EF4-FFF2-40B4-BE49-F238E27FC236}">
                <a16:creationId xmlns:a16="http://schemas.microsoft.com/office/drawing/2014/main" id="{9DA5233F-4382-EB3F-8E0E-BA51E10DE505}"/>
              </a:ext>
            </a:extLst>
          </p:cNvPr>
          <p:cNvPicPr>
            <a:picLocks noChangeAspect="1"/>
          </p:cNvPicPr>
          <p:nvPr/>
        </p:nvPicPr>
        <p:blipFill>
          <a:blip r:embed="rId3"/>
          <a:stretch>
            <a:fillRect/>
          </a:stretch>
        </p:blipFill>
        <p:spPr>
          <a:xfrm>
            <a:off x="4754008" y="2361383"/>
            <a:ext cx="4200508" cy="3566469"/>
          </a:xfrm>
          <a:prstGeom prst="rect">
            <a:avLst/>
          </a:prstGeom>
        </p:spPr>
      </p:pic>
    </p:spTree>
    <p:extLst>
      <p:ext uri="{BB962C8B-B14F-4D97-AF65-F5344CB8AC3E}">
        <p14:creationId xmlns:p14="http://schemas.microsoft.com/office/powerpoint/2010/main" val="224747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6" name="Image 5">
            <a:extLst>
              <a:ext uri="{FF2B5EF4-FFF2-40B4-BE49-F238E27FC236}">
                <a16:creationId xmlns:a16="http://schemas.microsoft.com/office/drawing/2014/main" id="{CD10E7BA-0D38-A5E5-ED8C-3A03189EF8B7}"/>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C69D4014-5F6E-C1AE-EDA2-D76B3DD6BA08}"/>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429052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6" name="Image 5">
            <a:extLst>
              <a:ext uri="{FF2B5EF4-FFF2-40B4-BE49-F238E27FC236}">
                <a16:creationId xmlns:a16="http://schemas.microsoft.com/office/drawing/2014/main" id="{30C39579-3E47-9757-A3AB-D74ED13CE379}"/>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9C5AD21F-2533-6210-E4E8-4934B0BD1661}"/>
              </a:ext>
            </a:extLst>
          </p:cNvPr>
          <p:cNvPicPr>
            <a:picLocks noChangeAspect="1"/>
          </p:cNvPicPr>
          <p:nvPr/>
        </p:nvPicPr>
        <p:blipFill>
          <a:blip r:embed="rId3"/>
          <a:stretch>
            <a:fillRect/>
          </a:stretch>
        </p:blipFill>
        <p:spPr>
          <a:xfrm>
            <a:off x="4747911" y="2349500"/>
            <a:ext cx="4206605" cy="3554276"/>
          </a:xfrm>
          <a:prstGeom prst="rect">
            <a:avLst/>
          </a:prstGeom>
        </p:spPr>
      </p:pic>
    </p:spTree>
    <p:extLst>
      <p:ext uri="{BB962C8B-B14F-4D97-AF65-F5344CB8AC3E}">
        <p14:creationId xmlns:p14="http://schemas.microsoft.com/office/powerpoint/2010/main" val="775602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F8DEDD96-5942-4D19-66F1-1622897184A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5422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824FF4F0-4E29-3E3C-66B3-B4C846A24970}"/>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068791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375D83FF-1D31-2ED5-E316-8FAC73518CAE}"/>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A55374D1-E124-1C0F-74FF-BB628A62A7A4}"/>
              </a:ext>
            </a:extLst>
          </p:cNvPr>
          <p:cNvPicPr>
            <a:picLocks noChangeAspect="1"/>
          </p:cNvPicPr>
          <p:nvPr/>
        </p:nvPicPr>
        <p:blipFill>
          <a:blip r:embed="rId3"/>
          <a:stretch>
            <a:fillRect/>
          </a:stretch>
        </p:blipFill>
        <p:spPr>
          <a:xfrm>
            <a:off x="4703064" y="2353763"/>
            <a:ext cx="4200508" cy="3566469"/>
          </a:xfrm>
          <a:prstGeom prst="rect">
            <a:avLst/>
          </a:prstGeom>
        </p:spPr>
      </p:pic>
    </p:spTree>
    <p:extLst>
      <p:ext uri="{BB962C8B-B14F-4D97-AF65-F5344CB8AC3E}">
        <p14:creationId xmlns:p14="http://schemas.microsoft.com/office/powerpoint/2010/main" val="377261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2301BD8F-E122-FB98-CE1D-C8C6DDA34A1B}"/>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B772A5FF-B34A-D8B1-7D01-80AC53CC4B0E}"/>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234690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6" name="Image 5">
            <a:extLst>
              <a:ext uri="{FF2B5EF4-FFF2-40B4-BE49-F238E27FC236}">
                <a16:creationId xmlns:a16="http://schemas.microsoft.com/office/drawing/2014/main" id="{73ADD9E7-6BB4-DC2C-8B1E-0588691A13BF}"/>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84442CD5-4B87-7ADB-F13C-F9C60A6AE143}"/>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4178422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683CA870-0856-8811-4B11-FF6162E16541}"/>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20398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1DDB2648-4F86-F971-2E69-796B172A0A09}"/>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269011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3FAADA2-A068-FC2A-4933-87539D5140B0}"/>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6B048CE-477B-9883-59D4-09EEC74D159A}"/>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136B33A1-9731-86DC-B129-86F6FB4D3F9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93249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13E984DF-0296-FF05-8095-8A06A2F46C73}"/>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5791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58EF31FE-D690-07F2-A42C-7866A6E8FA03}"/>
              </a:ext>
            </a:extLst>
          </p:cNvPr>
          <p:cNvPicPr>
            <a:picLocks noChangeAspect="1"/>
          </p:cNvPicPr>
          <p:nvPr/>
        </p:nvPicPr>
        <p:blipFill>
          <a:blip r:embed="rId2"/>
          <a:stretch>
            <a:fillRect/>
          </a:stretch>
        </p:blipFill>
        <p:spPr>
          <a:xfrm>
            <a:off x="240428" y="2349500"/>
            <a:ext cx="4200508" cy="3554276"/>
          </a:xfrm>
          <a:prstGeom prst="rect">
            <a:avLst/>
          </a:prstGeom>
        </p:spPr>
      </p:pic>
      <p:pic>
        <p:nvPicPr>
          <p:cNvPr id="8" name="Image 7">
            <a:extLst>
              <a:ext uri="{FF2B5EF4-FFF2-40B4-BE49-F238E27FC236}">
                <a16:creationId xmlns:a16="http://schemas.microsoft.com/office/drawing/2014/main" id="{A2F0799C-6515-8A2A-ED78-25228A7CF84A}"/>
              </a:ext>
            </a:extLst>
          </p:cNvPr>
          <p:cNvPicPr>
            <a:picLocks noChangeAspect="1"/>
          </p:cNvPicPr>
          <p:nvPr/>
        </p:nvPicPr>
        <p:blipFill>
          <a:blip r:embed="rId3"/>
          <a:stretch>
            <a:fillRect/>
          </a:stretch>
        </p:blipFill>
        <p:spPr>
          <a:xfrm>
            <a:off x="4749800" y="2353763"/>
            <a:ext cx="4200508" cy="3566469"/>
          </a:xfrm>
          <a:prstGeom prst="rect">
            <a:avLst/>
          </a:prstGeom>
        </p:spPr>
      </p:pic>
    </p:spTree>
    <p:extLst>
      <p:ext uri="{BB962C8B-B14F-4D97-AF65-F5344CB8AC3E}">
        <p14:creationId xmlns:p14="http://schemas.microsoft.com/office/powerpoint/2010/main" val="279604691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GBPCHF - 2022</vt:lpstr>
      <vt:lpstr>JPYCHF - Historical &amp; Planned</vt:lpstr>
      <vt:lpstr>JPYCHF - Synthesis</vt:lpstr>
      <vt:lpstr>JPYCHF - 2020</vt:lpstr>
      <vt:lpstr>JPYCHF - 2021</vt:lpstr>
      <vt:lpstr>JPYCHF - 2022</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699</cp:revision>
  <cp:lastPrinted>2012-02-01T10:00:25Z</cp:lastPrinted>
  <dcterms:created xsi:type="dcterms:W3CDTF">2010-04-23T15:09:35Z</dcterms:created>
  <dcterms:modified xsi:type="dcterms:W3CDTF">2022-06-07T13:53:09Z</dcterms:modified>
</cp:coreProperties>
</file>