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7"/>
  </p:notesMasterIdLst>
  <p:sldIdLst>
    <p:sldId id="256" r:id="rId3"/>
    <p:sldId id="466" r:id="rId4"/>
    <p:sldId id="476" r:id="rId5"/>
    <p:sldId id="493" r:id="rId6"/>
    <p:sldId id="494" r:id="rId7"/>
    <p:sldId id="470" r:id="rId8"/>
    <p:sldId id="460" r:id="rId9"/>
    <p:sldId id="497" r:id="rId10"/>
    <p:sldId id="499" r:id="rId11"/>
    <p:sldId id="500" r:id="rId12"/>
    <p:sldId id="459" r:id="rId13"/>
    <p:sldId id="501" r:id="rId14"/>
    <p:sldId id="503" r:id="rId15"/>
    <p:sldId id="504" r:id="rId16"/>
    <p:sldId id="505" r:id="rId17"/>
    <p:sldId id="462" r:id="rId18"/>
    <p:sldId id="506" r:id="rId19"/>
    <p:sldId id="508" r:id="rId20"/>
    <p:sldId id="509" r:id="rId21"/>
    <p:sldId id="510" r:id="rId22"/>
    <p:sldId id="461" r:id="rId23"/>
    <p:sldId id="511" r:id="rId24"/>
    <p:sldId id="409" r:id="rId25"/>
    <p:sldId id="410" r:id="rId26"/>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12/07/2022</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7/12/2022</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7/12/2022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7/12/2022</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7/12/2022</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7/12/2022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7/12/2022</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7/12/2022</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7/12/2022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7/12/2022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7/12/2022</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7/12/2022</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7/12/2022</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7/12/2022</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7/12/2022</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7/12/2022</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7/12/2022</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7/12/2022</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30/06/2022</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7" name="Image 6">
            <a:extLst>
              <a:ext uri="{FF2B5EF4-FFF2-40B4-BE49-F238E27FC236}">
                <a16:creationId xmlns:a16="http://schemas.microsoft.com/office/drawing/2014/main" id="{B4A3819C-3A92-8C38-3AA7-0C79E5673818}"/>
              </a:ext>
            </a:extLst>
          </p:cNvPr>
          <p:cNvPicPr>
            <a:picLocks noChangeAspect="1"/>
          </p:cNvPicPr>
          <p:nvPr/>
        </p:nvPicPr>
        <p:blipFill>
          <a:blip r:embed="rId2"/>
          <a:stretch>
            <a:fillRect/>
          </a:stretch>
        </p:blipFill>
        <p:spPr>
          <a:xfrm>
            <a:off x="4721681" y="2352239"/>
            <a:ext cx="4200508" cy="3566469"/>
          </a:xfrm>
          <a:prstGeom prst="rect">
            <a:avLst/>
          </a:prstGeom>
        </p:spPr>
      </p:pic>
      <p:pic>
        <p:nvPicPr>
          <p:cNvPr id="8" name="Image 7">
            <a:extLst>
              <a:ext uri="{FF2B5EF4-FFF2-40B4-BE49-F238E27FC236}">
                <a16:creationId xmlns:a16="http://schemas.microsoft.com/office/drawing/2014/main" id="{0A0DA754-9CD0-3CC8-B822-DF88E83639AD}"/>
              </a:ext>
            </a:extLst>
          </p:cNvPr>
          <p:cNvPicPr>
            <a:picLocks noChangeAspect="1"/>
          </p:cNvPicPr>
          <p:nvPr/>
        </p:nvPicPr>
        <p:blipFill>
          <a:blip r:embed="rId3"/>
          <a:stretch>
            <a:fillRect/>
          </a:stretch>
        </p:blipFill>
        <p:spPr>
          <a:xfrm>
            <a:off x="240428" y="2349500"/>
            <a:ext cx="4200508" cy="3572566"/>
          </a:xfrm>
          <a:prstGeom prst="rect">
            <a:avLst/>
          </a:prstGeom>
        </p:spPr>
      </p:pic>
    </p:spTree>
    <p:extLst>
      <p:ext uri="{BB962C8B-B14F-4D97-AF65-F5344CB8AC3E}">
        <p14:creationId xmlns:p14="http://schemas.microsoft.com/office/powerpoint/2010/main" val="3878404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A3513E9B-C26B-50CF-8D22-DA363834ABC2}"/>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3509509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10DCECB0-494F-5317-D7DF-3E87A6046566}"/>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4024073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8" name="Image 7">
            <a:extLst>
              <a:ext uri="{FF2B5EF4-FFF2-40B4-BE49-F238E27FC236}">
                <a16:creationId xmlns:a16="http://schemas.microsoft.com/office/drawing/2014/main" id="{EC5ACAD2-6B5C-88F9-CA70-39DD84043E1F}"/>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9" name="Image 8">
            <a:extLst>
              <a:ext uri="{FF2B5EF4-FFF2-40B4-BE49-F238E27FC236}">
                <a16:creationId xmlns:a16="http://schemas.microsoft.com/office/drawing/2014/main" id="{12E9363A-F2FE-81F2-41E6-A11A700DFDB4}"/>
              </a:ext>
            </a:extLst>
          </p:cNvPr>
          <p:cNvPicPr>
            <a:picLocks noChangeAspect="1"/>
          </p:cNvPicPr>
          <p:nvPr/>
        </p:nvPicPr>
        <p:blipFill>
          <a:blip r:embed="rId3"/>
          <a:stretch>
            <a:fillRect/>
          </a:stretch>
        </p:blipFill>
        <p:spPr>
          <a:xfrm>
            <a:off x="4749800" y="2352239"/>
            <a:ext cx="4200508" cy="3566469"/>
          </a:xfrm>
          <a:prstGeom prst="rect">
            <a:avLst/>
          </a:prstGeom>
        </p:spPr>
      </p:pic>
    </p:spTree>
    <p:extLst>
      <p:ext uri="{BB962C8B-B14F-4D97-AF65-F5344CB8AC3E}">
        <p14:creationId xmlns:p14="http://schemas.microsoft.com/office/powerpoint/2010/main" val="900675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- 2021</a:t>
            </a:r>
          </a:p>
        </p:txBody>
      </p:sp>
      <p:pic>
        <p:nvPicPr>
          <p:cNvPr id="7" name="Image 6">
            <a:extLst>
              <a:ext uri="{FF2B5EF4-FFF2-40B4-BE49-F238E27FC236}">
                <a16:creationId xmlns:a16="http://schemas.microsoft.com/office/drawing/2014/main" id="{60E5331F-F1D8-8147-EEC4-F36DCAB2D5D5}"/>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8BAF161A-6972-0ED9-A15E-78A69B04AE40}"/>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631618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- 2022</a:t>
            </a:r>
          </a:p>
        </p:txBody>
      </p:sp>
      <p:pic>
        <p:nvPicPr>
          <p:cNvPr id="7" name="Image 6">
            <a:extLst>
              <a:ext uri="{FF2B5EF4-FFF2-40B4-BE49-F238E27FC236}">
                <a16:creationId xmlns:a16="http://schemas.microsoft.com/office/drawing/2014/main" id="{55FD67CE-F57A-BABA-0851-F8C251C403C6}"/>
              </a:ext>
            </a:extLst>
          </p:cNvPr>
          <p:cNvPicPr>
            <a:picLocks noChangeAspect="1"/>
          </p:cNvPicPr>
          <p:nvPr/>
        </p:nvPicPr>
        <p:blipFill>
          <a:blip r:embed="rId2"/>
          <a:stretch>
            <a:fillRect/>
          </a:stretch>
        </p:blipFill>
        <p:spPr>
          <a:xfrm>
            <a:off x="4749800" y="2349500"/>
            <a:ext cx="4200508" cy="3566469"/>
          </a:xfrm>
          <a:prstGeom prst="rect">
            <a:avLst/>
          </a:prstGeom>
        </p:spPr>
      </p:pic>
      <p:pic>
        <p:nvPicPr>
          <p:cNvPr id="8" name="Image 7">
            <a:extLst>
              <a:ext uri="{FF2B5EF4-FFF2-40B4-BE49-F238E27FC236}">
                <a16:creationId xmlns:a16="http://schemas.microsoft.com/office/drawing/2014/main" id="{A061E8AF-E44F-DB75-DE14-D5EE9AFF5C36}"/>
              </a:ext>
            </a:extLst>
          </p:cNvPr>
          <p:cNvPicPr>
            <a:picLocks noChangeAspect="1"/>
          </p:cNvPicPr>
          <p:nvPr/>
        </p:nvPicPr>
        <p:blipFill>
          <a:blip r:embed="rId3"/>
          <a:stretch>
            <a:fillRect/>
          </a:stretch>
        </p:blipFill>
        <p:spPr>
          <a:xfrm>
            <a:off x="240428" y="2349500"/>
            <a:ext cx="4200508" cy="3572566"/>
          </a:xfrm>
          <a:prstGeom prst="rect">
            <a:avLst/>
          </a:prstGeom>
        </p:spPr>
      </p:pic>
    </p:spTree>
    <p:extLst>
      <p:ext uri="{BB962C8B-B14F-4D97-AF65-F5344CB8AC3E}">
        <p14:creationId xmlns:p14="http://schemas.microsoft.com/office/powerpoint/2010/main" val="2292587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ACDEC608-E56F-BBD2-860A-1984FC061778}"/>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822861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3B0F7C3D-E25B-DD59-E982-CA75AD4B3127}"/>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162223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7" name="Image 6">
            <a:extLst>
              <a:ext uri="{FF2B5EF4-FFF2-40B4-BE49-F238E27FC236}">
                <a16:creationId xmlns:a16="http://schemas.microsoft.com/office/drawing/2014/main" id="{A1261952-A768-FF75-2801-C3B87D56D67A}"/>
              </a:ext>
            </a:extLst>
          </p:cNvPr>
          <p:cNvPicPr>
            <a:picLocks noChangeAspect="1"/>
          </p:cNvPicPr>
          <p:nvPr/>
        </p:nvPicPr>
        <p:blipFill>
          <a:blip r:embed="rId2"/>
          <a:stretch>
            <a:fillRect/>
          </a:stretch>
        </p:blipFill>
        <p:spPr>
          <a:xfrm>
            <a:off x="236220" y="2346142"/>
            <a:ext cx="4200508" cy="3572566"/>
          </a:xfrm>
          <a:prstGeom prst="rect">
            <a:avLst/>
          </a:prstGeom>
        </p:spPr>
      </p:pic>
      <p:pic>
        <p:nvPicPr>
          <p:cNvPr id="8" name="Image 7">
            <a:extLst>
              <a:ext uri="{FF2B5EF4-FFF2-40B4-BE49-F238E27FC236}">
                <a16:creationId xmlns:a16="http://schemas.microsoft.com/office/drawing/2014/main" id="{50C71940-4F8D-1FB3-C1B6-32ABA1EC957C}"/>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271409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7" name="Image 6">
            <a:extLst>
              <a:ext uri="{FF2B5EF4-FFF2-40B4-BE49-F238E27FC236}">
                <a16:creationId xmlns:a16="http://schemas.microsoft.com/office/drawing/2014/main" id="{F4580873-5297-0517-09B4-52CF408A8AAF}"/>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55946BC4-0CC7-A4F3-DF52-A9FFD5890063}"/>
              </a:ext>
            </a:extLst>
          </p:cNvPr>
          <p:cNvPicPr>
            <a:picLocks noChangeAspect="1"/>
          </p:cNvPicPr>
          <p:nvPr/>
        </p:nvPicPr>
        <p:blipFill>
          <a:blip r:embed="rId3"/>
          <a:stretch>
            <a:fillRect/>
          </a:stretch>
        </p:blipFill>
        <p:spPr>
          <a:xfrm>
            <a:off x="4703064" y="2349500"/>
            <a:ext cx="4200508" cy="3566469"/>
          </a:xfrm>
          <a:prstGeom prst="rect">
            <a:avLst/>
          </a:prstGeom>
        </p:spPr>
      </p:pic>
    </p:spTree>
    <p:extLst>
      <p:ext uri="{BB962C8B-B14F-4D97-AF65-F5344CB8AC3E}">
        <p14:creationId xmlns:p14="http://schemas.microsoft.com/office/powerpoint/2010/main" val="2183210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- 2022</a:t>
            </a:r>
          </a:p>
        </p:txBody>
      </p:sp>
      <p:pic>
        <p:nvPicPr>
          <p:cNvPr id="7" name="Image 6">
            <a:extLst>
              <a:ext uri="{FF2B5EF4-FFF2-40B4-BE49-F238E27FC236}">
                <a16:creationId xmlns:a16="http://schemas.microsoft.com/office/drawing/2014/main" id="{95B1BB5F-C410-9CBB-61A5-9B712E2F5E81}"/>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DD24EA52-9167-519A-8734-34DA81457F94}"/>
              </a:ext>
            </a:extLst>
          </p:cNvPr>
          <p:cNvPicPr>
            <a:picLocks noChangeAspect="1"/>
          </p:cNvPicPr>
          <p:nvPr/>
        </p:nvPicPr>
        <p:blipFill>
          <a:blip r:embed="rId3"/>
          <a:stretch>
            <a:fillRect/>
          </a:stretch>
        </p:blipFill>
        <p:spPr>
          <a:xfrm>
            <a:off x="4703064" y="2346142"/>
            <a:ext cx="4200508" cy="3566469"/>
          </a:xfrm>
          <a:prstGeom prst="rect">
            <a:avLst/>
          </a:prstGeom>
        </p:spPr>
      </p:pic>
    </p:spTree>
    <p:extLst>
      <p:ext uri="{BB962C8B-B14F-4D97-AF65-F5344CB8AC3E}">
        <p14:creationId xmlns:p14="http://schemas.microsoft.com/office/powerpoint/2010/main" val="3815995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F117D208-E42F-422A-69AA-7168B1249F67}"/>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91663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5" name="Image 4">
            <a:extLst>
              <a:ext uri="{FF2B5EF4-FFF2-40B4-BE49-F238E27FC236}">
                <a16:creationId xmlns:a16="http://schemas.microsoft.com/office/drawing/2014/main" id="{83C0003B-273A-D80D-8D05-674435058B39}"/>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707413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967B7E4E-7550-3266-E932-D1EA77B262A9}"/>
              </a:ext>
            </a:extLst>
          </p:cNvPr>
          <p:cNvPicPr>
            <a:picLocks noChangeAspect="1"/>
          </p:cNvPicPr>
          <p:nvPr/>
        </p:nvPicPr>
        <p:blipFill>
          <a:blip r:embed="rId2"/>
          <a:stretch>
            <a:fillRect/>
          </a:stretch>
        </p:blipFill>
        <p:spPr>
          <a:xfrm>
            <a:off x="127000" y="1524000"/>
            <a:ext cx="8890000" cy="263061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B6A1A0BF-71C2-CD3D-4DA0-7D718F6042BF}"/>
              </a:ext>
            </a:extLst>
          </p:cNvPr>
          <p:cNvPicPr>
            <a:picLocks noChangeAspect="1"/>
          </p:cNvPicPr>
          <p:nvPr/>
        </p:nvPicPr>
        <p:blipFill>
          <a:blip r:embed="rId2"/>
          <a:stretch>
            <a:fillRect/>
          </a:stretch>
        </p:blipFill>
        <p:spPr>
          <a:xfrm>
            <a:off x="127000" y="1524000"/>
            <a:ext cx="8890000" cy="191243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8C91DF3F-716E-F213-F764-3798D9792D80}"/>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893359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07E1AD0A-E536-C965-F35A-D42CDBB43BCE}"/>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678458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6" name="Image 5">
            <a:extLst>
              <a:ext uri="{FF2B5EF4-FFF2-40B4-BE49-F238E27FC236}">
                <a16:creationId xmlns:a16="http://schemas.microsoft.com/office/drawing/2014/main" id="{2B96F022-D97F-0322-8EA1-7BC4C025699E}"/>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C2BC9437-7811-82AC-A0F5-2B8644545627}"/>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42458525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5684</TotalTime>
  <Words>671</Words>
  <Application>Microsoft Office PowerPoint</Application>
  <PresentationFormat>Affichage à l'écran (4:3)</PresentationFormat>
  <Paragraphs>75</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24</vt:i4>
      </vt:variant>
    </vt:vector>
  </HeadingPairs>
  <TitlesOfParts>
    <vt:vector size="31"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GBPCHF - Historical &amp; Planned</vt:lpstr>
      <vt:lpstr>GBPCHF - Synthesis</vt:lpstr>
      <vt:lpstr>GBPCHF - 2020</vt:lpstr>
      <vt:lpstr>GBPCHF - 2021</vt:lpstr>
      <vt:lpstr>GBPCHF - 2022</vt:lpstr>
      <vt:lpstr>JPYCHF - Historical &amp; Planned</vt:lpstr>
      <vt:lpstr>JPYCHF - Synthesis</vt:lpstr>
      <vt:lpstr>JPYCHF - 2020</vt:lpstr>
      <vt:lpstr>JPYCHF - 2021</vt:lpstr>
      <vt:lpstr>JPYCHF - 2022</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Miguel De Sousa</cp:lastModifiedBy>
  <cp:revision>699</cp:revision>
  <cp:lastPrinted>2012-02-01T10:00:25Z</cp:lastPrinted>
  <dcterms:created xsi:type="dcterms:W3CDTF">2010-04-23T15:09:35Z</dcterms:created>
  <dcterms:modified xsi:type="dcterms:W3CDTF">2022-07-12T12:11:04Z</dcterms:modified>
</cp:coreProperties>
</file>