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11/08/2022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8/11/2022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8/11/2022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8/11/2022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8/11/2022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8/11/2022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8/11/2022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8/11/2022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8/11/2022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8/11/2022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8/11/2022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29/07/2022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89192BDA-6483-C9C8-18F2-2E63861CA1A4}"/>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CBB153CC-FB00-3A93-2F6D-4A86BDC51DB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3060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5" name="Image 4">
            <a:extLst>
              <a:ext uri="{FF2B5EF4-FFF2-40B4-BE49-F238E27FC236}">
                <a16:creationId xmlns:a16="http://schemas.microsoft.com/office/drawing/2014/main" id="{FBACEE35-9CC6-9C9C-4575-0312849678B0}"/>
              </a:ext>
            </a:extLst>
          </p:cNvPr>
          <p:cNvPicPr>
            <a:picLocks noChangeAspect="1"/>
          </p:cNvPicPr>
          <p:nvPr/>
        </p:nvPicPr>
        <p:blipFill>
          <a:blip r:embed="rId2"/>
          <a:stretch>
            <a:fillRect/>
          </a:stretch>
        </p:blipFill>
        <p:spPr>
          <a:xfrm>
            <a:off x="795905" y="1249752"/>
            <a:ext cx="7376799" cy="5029636"/>
          </a:xfrm>
          <a:prstGeom prst="rect">
            <a:avLst/>
          </a:prstGeom>
        </p:spPr>
      </p:pic>
    </p:spTree>
    <p:extLst>
      <p:ext uri="{BB962C8B-B14F-4D97-AF65-F5344CB8AC3E}">
        <p14:creationId xmlns:p14="http://schemas.microsoft.com/office/powerpoint/2010/main" val="218615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12" name="Image 11">
            <a:extLst>
              <a:ext uri="{FF2B5EF4-FFF2-40B4-BE49-F238E27FC236}">
                <a16:creationId xmlns:a16="http://schemas.microsoft.com/office/drawing/2014/main" id="{C7F138F3-999C-0A3C-1F6A-ADFA16E9EDB9}"/>
              </a:ext>
            </a:extLst>
          </p:cNvPr>
          <p:cNvPicPr>
            <a:picLocks noChangeAspect="1"/>
          </p:cNvPicPr>
          <p:nvPr/>
        </p:nvPicPr>
        <p:blipFill>
          <a:blip r:embed="rId2"/>
          <a:stretch>
            <a:fillRect/>
          </a:stretch>
        </p:blipFill>
        <p:spPr>
          <a:xfrm>
            <a:off x="798068" y="1297432"/>
            <a:ext cx="7382896" cy="5029636"/>
          </a:xfrm>
          <a:prstGeom prst="rect">
            <a:avLst/>
          </a:prstGeom>
        </p:spPr>
      </p:pic>
    </p:spTree>
    <p:extLst>
      <p:ext uri="{BB962C8B-B14F-4D97-AF65-F5344CB8AC3E}">
        <p14:creationId xmlns:p14="http://schemas.microsoft.com/office/powerpoint/2010/main" val="183654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19B29500-63C1-0D53-0C47-B3009A818667}"/>
              </a:ext>
            </a:extLst>
          </p:cNvPr>
          <p:cNvPicPr>
            <a:picLocks noChangeAspect="1"/>
          </p:cNvPicPr>
          <p:nvPr/>
        </p:nvPicPr>
        <p:blipFill>
          <a:blip r:embed="rId2"/>
          <a:stretch>
            <a:fillRect/>
          </a:stretch>
        </p:blipFill>
        <p:spPr>
          <a:xfrm>
            <a:off x="234331" y="2349500"/>
            <a:ext cx="4206605" cy="3548180"/>
          </a:xfrm>
          <a:prstGeom prst="rect">
            <a:avLst/>
          </a:prstGeom>
        </p:spPr>
      </p:pic>
      <p:pic>
        <p:nvPicPr>
          <p:cNvPr id="8" name="Image 7">
            <a:extLst>
              <a:ext uri="{FF2B5EF4-FFF2-40B4-BE49-F238E27FC236}">
                <a16:creationId xmlns:a16="http://schemas.microsoft.com/office/drawing/2014/main" id="{E9F79BA5-2F49-6739-8360-C88446657576}"/>
              </a:ext>
            </a:extLst>
          </p:cNvPr>
          <p:cNvPicPr>
            <a:picLocks noChangeAspect="1"/>
          </p:cNvPicPr>
          <p:nvPr/>
        </p:nvPicPr>
        <p:blipFill>
          <a:blip r:embed="rId3"/>
          <a:stretch>
            <a:fillRect/>
          </a:stretch>
        </p:blipFill>
        <p:spPr>
          <a:xfrm>
            <a:off x="4703066" y="2349500"/>
            <a:ext cx="4194412" cy="3542083"/>
          </a:xfrm>
          <a:prstGeom prst="rect">
            <a:avLst/>
          </a:prstGeom>
        </p:spPr>
      </p:pic>
    </p:spTree>
    <p:extLst>
      <p:ext uri="{BB962C8B-B14F-4D97-AF65-F5344CB8AC3E}">
        <p14:creationId xmlns:p14="http://schemas.microsoft.com/office/powerpoint/2010/main" val="307927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14A04A0A-DE3F-CDFE-BCE5-3C70D0F2E5AD}"/>
              </a:ext>
            </a:extLst>
          </p:cNvPr>
          <p:cNvPicPr>
            <a:picLocks noChangeAspect="1"/>
          </p:cNvPicPr>
          <p:nvPr/>
        </p:nvPicPr>
        <p:blipFill>
          <a:blip r:embed="rId2"/>
          <a:stretch>
            <a:fillRect/>
          </a:stretch>
        </p:blipFill>
        <p:spPr>
          <a:xfrm>
            <a:off x="236220" y="2349500"/>
            <a:ext cx="4212701" cy="3554276"/>
          </a:xfrm>
          <a:prstGeom prst="rect">
            <a:avLst/>
          </a:prstGeom>
        </p:spPr>
      </p:pic>
      <p:pic>
        <p:nvPicPr>
          <p:cNvPr id="8" name="Image 7">
            <a:extLst>
              <a:ext uri="{FF2B5EF4-FFF2-40B4-BE49-F238E27FC236}">
                <a16:creationId xmlns:a16="http://schemas.microsoft.com/office/drawing/2014/main" id="{7B8C8A78-3C04-E54D-9412-DD5B545089E4}"/>
              </a:ext>
            </a:extLst>
          </p:cNvPr>
          <p:cNvPicPr>
            <a:picLocks noChangeAspect="1"/>
          </p:cNvPicPr>
          <p:nvPr/>
        </p:nvPicPr>
        <p:blipFill>
          <a:blip r:embed="rId3"/>
          <a:stretch>
            <a:fillRect/>
          </a:stretch>
        </p:blipFill>
        <p:spPr>
          <a:xfrm>
            <a:off x="4749800" y="2353763"/>
            <a:ext cx="4200508" cy="3566469"/>
          </a:xfrm>
          <a:prstGeom prst="rect">
            <a:avLst/>
          </a:prstGeom>
        </p:spPr>
      </p:pic>
    </p:spTree>
    <p:extLst>
      <p:ext uri="{BB962C8B-B14F-4D97-AF65-F5344CB8AC3E}">
        <p14:creationId xmlns:p14="http://schemas.microsoft.com/office/powerpoint/2010/main" val="266863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6" name="Image 5">
            <a:extLst>
              <a:ext uri="{FF2B5EF4-FFF2-40B4-BE49-F238E27FC236}">
                <a16:creationId xmlns:a16="http://schemas.microsoft.com/office/drawing/2014/main" id="{FF8B01F0-27DA-8589-4249-B0BFE81BB728}"/>
              </a:ext>
            </a:extLst>
          </p:cNvPr>
          <p:cNvPicPr>
            <a:picLocks noChangeAspect="1"/>
          </p:cNvPicPr>
          <p:nvPr/>
        </p:nvPicPr>
        <p:blipFill>
          <a:blip r:embed="rId2"/>
          <a:stretch>
            <a:fillRect/>
          </a:stretch>
        </p:blipFill>
        <p:spPr>
          <a:xfrm>
            <a:off x="234331" y="2349500"/>
            <a:ext cx="4206605" cy="3548180"/>
          </a:xfrm>
          <a:prstGeom prst="rect">
            <a:avLst/>
          </a:prstGeom>
        </p:spPr>
      </p:pic>
      <p:pic>
        <p:nvPicPr>
          <p:cNvPr id="8" name="Image 7">
            <a:extLst>
              <a:ext uri="{FF2B5EF4-FFF2-40B4-BE49-F238E27FC236}">
                <a16:creationId xmlns:a16="http://schemas.microsoft.com/office/drawing/2014/main" id="{C449B3F7-E05F-E530-FC90-A85BC76ED206}"/>
              </a:ext>
            </a:extLst>
          </p:cNvPr>
          <p:cNvPicPr>
            <a:picLocks noChangeAspect="1"/>
          </p:cNvPicPr>
          <p:nvPr/>
        </p:nvPicPr>
        <p:blipFill>
          <a:blip r:embed="rId3"/>
          <a:stretch>
            <a:fillRect/>
          </a:stretch>
        </p:blipFill>
        <p:spPr>
          <a:xfrm>
            <a:off x="4721681" y="2352548"/>
            <a:ext cx="4200508" cy="3542083"/>
          </a:xfrm>
          <a:prstGeom prst="rect">
            <a:avLst/>
          </a:prstGeom>
        </p:spPr>
      </p:pic>
    </p:spTree>
    <p:extLst>
      <p:ext uri="{BB962C8B-B14F-4D97-AF65-F5344CB8AC3E}">
        <p14:creationId xmlns:p14="http://schemas.microsoft.com/office/powerpoint/2010/main" val="194065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5" name="Image 4">
            <a:extLst>
              <a:ext uri="{FF2B5EF4-FFF2-40B4-BE49-F238E27FC236}">
                <a16:creationId xmlns:a16="http://schemas.microsoft.com/office/drawing/2014/main" id="{9AEECF06-B467-03A5-DD9D-DB45307766AC}"/>
              </a:ext>
            </a:extLst>
          </p:cNvPr>
          <p:cNvPicPr>
            <a:picLocks noChangeAspect="1"/>
          </p:cNvPicPr>
          <p:nvPr/>
        </p:nvPicPr>
        <p:blipFill>
          <a:blip r:embed="rId2"/>
          <a:stretch>
            <a:fillRect/>
          </a:stretch>
        </p:blipFill>
        <p:spPr>
          <a:xfrm>
            <a:off x="825500" y="1268040"/>
            <a:ext cx="7376799" cy="5029636"/>
          </a:xfrm>
          <a:prstGeom prst="rect">
            <a:avLst/>
          </a:prstGeom>
        </p:spPr>
      </p:pic>
    </p:spTree>
    <p:extLst>
      <p:ext uri="{BB962C8B-B14F-4D97-AF65-F5344CB8AC3E}">
        <p14:creationId xmlns:p14="http://schemas.microsoft.com/office/powerpoint/2010/main" val="753925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7" name="Image 6">
            <a:extLst>
              <a:ext uri="{FF2B5EF4-FFF2-40B4-BE49-F238E27FC236}">
                <a16:creationId xmlns:a16="http://schemas.microsoft.com/office/drawing/2014/main" id="{4C6D36D9-CF78-C88D-E523-16B52F68B71C}"/>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82419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320B7F78-D602-CD28-7755-E6F6DD5E4C5D}"/>
              </a:ext>
            </a:extLst>
          </p:cNvPr>
          <p:cNvPicPr>
            <a:picLocks noChangeAspect="1"/>
          </p:cNvPicPr>
          <p:nvPr/>
        </p:nvPicPr>
        <p:blipFill>
          <a:blip r:embed="rId2"/>
          <a:stretch>
            <a:fillRect/>
          </a:stretch>
        </p:blipFill>
        <p:spPr>
          <a:xfrm>
            <a:off x="234331" y="2370528"/>
            <a:ext cx="4206605" cy="3548180"/>
          </a:xfrm>
          <a:prstGeom prst="rect">
            <a:avLst/>
          </a:prstGeom>
        </p:spPr>
      </p:pic>
      <p:pic>
        <p:nvPicPr>
          <p:cNvPr id="8" name="Image 7">
            <a:extLst>
              <a:ext uri="{FF2B5EF4-FFF2-40B4-BE49-F238E27FC236}">
                <a16:creationId xmlns:a16="http://schemas.microsoft.com/office/drawing/2014/main" id="{74753E7C-11EB-48C9-B918-5FF39841CBCB}"/>
              </a:ext>
            </a:extLst>
          </p:cNvPr>
          <p:cNvPicPr>
            <a:picLocks noChangeAspect="1"/>
          </p:cNvPicPr>
          <p:nvPr/>
        </p:nvPicPr>
        <p:blipFill>
          <a:blip r:embed="rId3"/>
          <a:stretch>
            <a:fillRect/>
          </a:stretch>
        </p:blipFill>
        <p:spPr>
          <a:xfrm>
            <a:off x="4703064" y="2370528"/>
            <a:ext cx="4206605" cy="3554276"/>
          </a:xfrm>
          <a:prstGeom prst="rect">
            <a:avLst/>
          </a:prstGeom>
        </p:spPr>
      </p:pic>
    </p:spTree>
    <p:extLst>
      <p:ext uri="{BB962C8B-B14F-4D97-AF65-F5344CB8AC3E}">
        <p14:creationId xmlns:p14="http://schemas.microsoft.com/office/powerpoint/2010/main" val="88895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AAC0188E-F03E-70F1-8C75-5F8F81D809EA}"/>
              </a:ext>
            </a:extLst>
          </p:cNvPr>
          <p:cNvPicPr>
            <a:picLocks noChangeAspect="1"/>
          </p:cNvPicPr>
          <p:nvPr/>
        </p:nvPicPr>
        <p:blipFill>
          <a:blip r:embed="rId2"/>
          <a:stretch>
            <a:fillRect/>
          </a:stretch>
        </p:blipFill>
        <p:spPr>
          <a:xfrm>
            <a:off x="234331" y="2349500"/>
            <a:ext cx="4206605" cy="3548180"/>
          </a:xfrm>
          <a:prstGeom prst="rect">
            <a:avLst/>
          </a:prstGeom>
        </p:spPr>
      </p:pic>
      <p:pic>
        <p:nvPicPr>
          <p:cNvPr id="8" name="Image 7">
            <a:extLst>
              <a:ext uri="{FF2B5EF4-FFF2-40B4-BE49-F238E27FC236}">
                <a16:creationId xmlns:a16="http://schemas.microsoft.com/office/drawing/2014/main" id="{68A75456-3DDB-C31E-68AC-5042FE6B8DD8}"/>
              </a:ext>
            </a:extLst>
          </p:cNvPr>
          <p:cNvPicPr>
            <a:picLocks noChangeAspect="1"/>
          </p:cNvPicPr>
          <p:nvPr/>
        </p:nvPicPr>
        <p:blipFill>
          <a:blip r:embed="rId3"/>
          <a:stretch>
            <a:fillRect/>
          </a:stretch>
        </p:blipFill>
        <p:spPr>
          <a:xfrm>
            <a:off x="4703066" y="2343404"/>
            <a:ext cx="4200508" cy="3554276"/>
          </a:xfrm>
          <a:prstGeom prst="rect">
            <a:avLst/>
          </a:prstGeom>
        </p:spPr>
      </p:pic>
    </p:spTree>
    <p:extLst>
      <p:ext uri="{BB962C8B-B14F-4D97-AF65-F5344CB8AC3E}">
        <p14:creationId xmlns:p14="http://schemas.microsoft.com/office/powerpoint/2010/main" val="342276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4403C1A8-9506-90BD-2DA8-47286A9E7553}"/>
              </a:ext>
            </a:extLst>
          </p:cNvPr>
          <p:cNvPicPr>
            <a:picLocks noChangeAspect="1"/>
          </p:cNvPicPr>
          <p:nvPr/>
        </p:nvPicPr>
        <p:blipFill>
          <a:blip r:embed="rId2"/>
          <a:stretch>
            <a:fillRect/>
          </a:stretch>
        </p:blipFill>
        <p:spPr>
          <a:xfrm>
            <a:off x="228235" y="2349500"/>
            <a:ext cx="4212701" cy="3554276"/>
          </a:xfrm>
          <a:prstGeom prst="rect">
            <a:avLst/>
          </a:prstGeom>
        </p:spPr>
      </p:pic>
      <p:pic>
        <p:nvPicPr>
          <p:cNvPr id="8" name="Image 7">
            <a:extLst>
              <a:ext uri="{FF2B5EF4-FFF2-40B4-BE49-F238E27FC236}">
                <a16:creationId xmlns:a16="http://schemas.microsoft.com/office/drawing/2014/main" id="{395911B9-AFBC-2D40-559B-CCE989F64B32}"/>
              </a:ext>
            </a:extLst>
          </p:cNvPr>
          <p:cNvPicPr>
            <a:picLocks noChangeAspect="1"/>
          </p:cNvPicPr>
          <p:nvPr/>
        </p:nvPicPr>
        <p:blipFill>
          <a:blip r:embed="rId3"/>
          <a:stretch>
            <a:fillRect/>
          </a:stretch>
        </p:blipFill>
        <p:spPr>
          <a:xfrm>
            <a:off x="4703066" y="2337307"/>
            <a:ext cx="4200508" cy="3566469"/>
          </a:xfrm>
          <a:prstGeom prst="rect">
            <a:avLst/>
          </a:prstGeom>
        </p:spPr>
      </p:pic>
    </p:spTree>
    <p:extLst>
      <p:ext uri="{BB962C8B-B14F-4D97-AF65-F5344CB8AC3E}">
        <p14:creationId xmlns:p14="http://schemas.microsoft.com/office/powerpoint/2010/main" val="155538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5" name="Image 4">
            <a:extLst>
              <a:ext uri="{FF2B5EF4-FFF2-40B4-BE49-F238E27FC236}">
                <a16:creationId xmlns:a16="http://schemas.microsoft.com/office/drawing/2014/main" id="{C5055C49-1023-A921-6ACA-356DCC8768F4}"/>
              </a:ext>
            </a:extLst>
          </p:cNvPr>
          <p:cNvPicPr>
            <a:picLocks noChangeAspect="1"/>
          </p:cNvPicPr>
          <p:nvPr/>
        </p:nvPicPr>
        <p:blipFill>
          <a:blip r:embed="rId2"/>
          <a:stretch>
            <a:fillRect/>
          </a:stretch>
        </p:blipFill>
        <p:spPr>
          <a:xfrm>
            <a:off x="821813" y="1270000"/>
            <a:ext cx="7376799" cy="5029636"/>
          </a:xfrm>
          <a:prstGeom prst="rect">
            <a:avLst/>
          </a:prstGeom>
        </p:spPr>
      </p:pic>
    </p:spTree>
    <p:extLst>
      <p:ext uri="{BB962C8B-B14F-4D97-AF65-F5344CB8AC3E}">
        <p14:creationId xmlns:p14="http://schemas.microsoft.com/office/powerpoint/2010/main" val="280635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4C140DE6-DFB3-ADF2-AB78-9BF9BF681C28}"/>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49624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92C54D8-52CE-E27C-97BA-954407D96C26}"/>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F35B85A-1D03-0BE4-5A0F-DB2163D050E2}"/>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5" name="Image 4">
            <a:extLst>
              <a:ext uri="{FF2B5EF4-FFF2-40B4-BE49-F238E27FC236}">
                <a16:creationId xmlns:a16="http://schemas.microsoft.com/office/drawing/2014/main" id="{4361F222-077A-317E-0615-8E5A8378FA44}"/>
              </a:ext>
            </a:extLst>
          </p:cNvPr>
          <p:cNvPicPr>
            <a:picLocks noChangeAspect="1"/>
          </p:cNvPicPr>
          <p:nvPr/>
        </p:nvPicPr>
        <p:blipFill>
          <a:blip r:embed="rId2"/>
          <a:stretch>
            <a:fillRect/>
          </a:stretch>
        </p:blipFill>
        <p:spPr>
          <a:xfrm>
            <a:off x="825500" y="1270000"/>
            <a:ext cx="7376799" cy="5029636"/>
          </a:xfrm>
          <a:prstGeom prst="rect">
            <a:avLst/>
          </a:prstGeom>
        </p:spPr>
      </p:pic>
    </p:spTree>
    <p:extLst>
      <p:ext uri="{BB962C8B-B14F-4D97-AF65-F5344CB8AC3E}">
        <p14:creationId xmlns:p14="http://schemas.microsoft.com/office/powerpoint/2010/main" val="390972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9" name="Image 8">
            <a:extLst>
              <a:ext uri="{FF2B5EF4-FFF2-40B4-BE49-F238E27FC236}">
                <a16:creationId xmlns:a16="http://schemas.microsoft.com/office/drawing/2014/main" id="{B66B9F62-0D88-56B5-43C3-5C9D126656CD}"/>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8334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BB54F6BB-2C78-9097-B7EB-65848D0395F8}"/>
              </a:ext>
            </a:extLst>
          </p:cNvPr>
          <p:cNvPicPr>
            <a:picLocks noChangeAspect="1"/>
          </p:cNvPicPr>
          <p:nvPr/>
        </p:nvPicPr>
        <p:blipFill>
          <a:blip r:embed="rId2"/>
          <a:stretch>
            <a:fillRect/>
          </a:stretch>
        </p:blipFill>
        <p:spPr>
          <a:xfrm>
            <a:off x="236220" y="2349500"/>
            <a:ext cx="4206605" cy="3542083"/>
          </a:xfrm>
          <a:prstGeom prst="rect">
            <a:avLst/>
          </a:prstGeom>
        </p:spPr>
      </p:pic>
      <p:pic>
        <p:nvPicPr>
          <p:cNvPr id="8" name="Image 7">
            <a:extLst>
              <a:ext uri="{FF2B5EF4-FFF2-40B4-BE49-F238E27FC236}">
                <a16:creationId xmlns:a16="http://schemas.microsoft.com/office/drawing/2014/main" id="{FC6B1443-BC29-C92F-2AB9-27B4B2AED8F2}"/>
              </a:ext>
            </a:extLst>
          </p:cNvPr>
          <p:cNvPicPr>
            <a:picLocks noChangeAspect="1"/>
          </p:cNvPicPr>
          <p:nvPr/>
        </p:nvPicPr>
        <p:blipFill>
          <a:blip r:embed="rId3"/>
          <a:stretch>
            <a:fillRect/>
          </a:stretch>
        </p:blipFill>
        <p:spPr>
          <a:xfrm>
            <a:off x="4701177" y="2349500"/>
            <a:ext cx="4200508" cy="3566469"/>
          </a:xfrm>
          <a:prstGeom prst="rect">
            <a:avLst/>
          </a:prstGeom>
        </p:spPr>
      </p:pic>
    </p:spTree>
    <p:extLst>
      <p:ext uri="{BB962C8B-B14F-4D97-AF65-F5344CB8AC3E}">
        <p14:creationId xmlns:p14="http://schemas.microsoft.com/office/powerpoint/2010/main" val="14003528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5719</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Mehdi FOICHE</cp:lastModifiedBy>
  <cp:revision>700</cp:revision>
  <cp:lastPrinted>2012-02-01T10:00:25Z</cp:lastPrinted>
  <dcterms:created xsi:type="dcterms:W3CDTF">2010-04-23T15:09:35Z</dcterms:created>
  <dcterms:modified xsi:type="dcterms:W3CDTF">2022-08-11T14:42:34Z</dcterms:modified>
</cp:coreProperties>
</file>