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12/09/2022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F70E8439-D68B-0A9C-FD41-51D350021C21}"/>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11" name="Image 10">
            <a:extLst>
              <a:ext uri="{FF2B5EF4-FFF2-40B4-BE49-F238E27FC236}">
                <a16:creationId xmlns:a16="http://schemas.microsoft.com/office/drawing/2014/main" id="{E0C33229-962D-4C70-5597-DF50182EC24A}"/>
              </a:ext>
            </a:extLst>
          </p:cNvPr>
          <p:cNvPicPr>
            <a:picLocks noChangeAspect="1"/>
          </p:cNvPicPr>
          <p:nvPr/>
        </p:nvPicPr>
        <p:blipFill>
          <a:blip r:embed="rId3"/>
          <a:stretch>
            <a:fillRect/>
          </a:stretch>
        </p:blipFill>
        <p:spPr>
          <a:xfrm>
            <a:off x="4736593" y="2352239"/>
            <a:ext cx="4200508" cy="3566469"/>
          </a:xfrm>
          <a:prstGeom prst="rect">
            <a:avLst/>
          </a:prstGeom>
        </p:spPr>
      </p:pic>
    </p:spTree>
    <p:extLst>
      <p:ext uri="{BB962C8B-B14F-4D97-AF65-F5344CB8AC3E}">
        <p14:creationId xmlns:p14="http://schemas.microsoft.com/office/powerpoint/2010/main" val="301376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16A561D4-5B4F-7381-C702-5DA260D980E0}"/>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5399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6" name="Image 5">
            <a:extLst>
              <a:ext uri="{FF2B5EF4-FFF2-40B4-BE49-F238E27FC236}">
                <a16:creationId xmlns:a16="http://schemas.microsoft.com/office/drawing/2014/main" id="{77BAADA7-FD30-5A58-931B-C57442E23955}"/>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88698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6" name="Image 5">
            <a:extLst>
              <a:ext uri="{FF2B5EF4-FFF2-40B4-BE49-F238E27FC236}">
                <a16:creationId xmlns:a16="http://schemas.microsoft.com/office/drawing/2014/main" id="{7956B998-DFE7-C439-94CD-F3EEF7F793B1}"/>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048EF6FB-7EF7-F129-4BFF-BDD7F33C333F}"/>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102354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6" name="Image 5">
            <a:extLst>
              <a:ext uri="{FF2B5EF4-FFF2-40B4-BE49-F238E27FC236}">
                <a16:creationId xmlns:a16="http://schemas.microsoft.com/office/drawing/2014/main" id="{99DC366C-E2DB-2B9B-F73D-C9E4D1F438CB}"/>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21807D78-580E-D5F4-F9A6-1164E26DBC77}"/>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802953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6" name="Image 5">
            <a:extLst>
              <a:ext uri="{FF2B5EF4-FFF2-40B4-BE49-F238E27FC236}">
                <a16:creationId xmlns:a16="http://schemas.microsoft.com/office/drawing/2014/main" id="{590704E5-9408-AA2C-09EE-F985664F3076}"/>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07CC10A1-DE26-E0A0-6D12-3E0CB621733B}"/>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109723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EF762409-EA7E-C83C-554E-0AA18258D639}"/>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69662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11A8C0D4-EC6D-3F18-633B-52B25E6E02FA}"/>
              </a:ext>
            </a:extLst>
          </p:cNvPr>
          <p:cNvPicPr>
            <a:picLocks noChangeAspect="1"/>
          </p:cNvPicPr>
          <p:nvPr/>
        </p:nvPicPr>
        <p:blipFill>
          <a:blip r:embed="rId2"/>
          <a:stretch>
            <a:fillRect/>
          </a:stretch>
        </p:blipFill>
        <p:spPr>
          <a:xfrm>
            <a:off x="821812" y="1270000"/>
            <a:ext cx="7379208" cy="5029200"/>
          </a:xfrm>
          <a:prstGeom prst="rect">
            <a:avLst/>
          </a:prstGeom>
        </p:spPr>
      </p:pic>
    </p:spTree>
    <p:extLst>
      <p:ext uri="{BB962C8B-B14F-4D97-AF65-F5344CB8AC3E}">
        <p14:creationId xmlns:p14="http://schemas.microsoft.com/office/powerpoint/2010/main" val="261302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6" name="Image 5">
            <a:extLst>
              <a:ext uri="{FF2B5EF4-FFF2-40B4-BE49-F238E27FC236}">
                <a16:creationId xmlns:a16="http://schemas.microsoft.com/office/drawing/2014/main" id="{857492F8-0620-4554-42B6-8AF5F9814DD4}"/>
              </a:ext>
            </a:extLst>
          </p:cNvPr>
          <p:cNvPicPr>
            <a:picLocks noChangeAspect="1"/>
          </p:cNvPicPr>
          <p:nvPr/>
        </p:nvPicPr>
        <p:blipFill>
          <a:blip r:embed="rId2"/>
          <a:stretch>
            <a:fillRect/>
          </a:stretch>
        </p:blipFill>
        <p:spPr>
          <a:xfrm>
            <a:off x="236220" y="2346142"/>
            <a:ext cx="4204716" cy="3569208"/>
          </a:xfrm>
          <a:prstGeom prst="rect">
            <a:avLst/>
          </a:prstGeom>
        </p:spPr>
      </p:pic>
      <p:pic>
        <p:nvPicPr>
          <p:cNvPr id="8" name="Image 7">
            <a:extLst>
              <a:ext uri="{FF2B5EF4-FFF2-40B4-BE49-F238E27FC236}">
                <a16:creationId xmlns:a16="http://schemas.microsoft.com/office/drawing/2014/main" id="{781C2319-0072-3E6D-FF8D-56654B0A3551}"/>
              </a:ext>
            </a:extLst>
          </p:cNvPr>
          <p:cNvPicPr>
            <a:picLocks noChangeAspect="1"/>
          </p:cNvPicPr>
          <p:nvPr/>
        </p:nvPicPr>
        <p:blipFill>
          <a:blip r:embed="rId3"/>
          <a:stretch>
            <a:fillRect/>
          </a:stretch>
        </p:blipFill>
        <p:spPr>
          <a:xfrm>
            <a:off x="4749800" y="2348881"/>
            <a:ext cx="4200508" cy="3566469"/>
          </a:xfrm>
          <a:prstGeom prst="rect">
            <a:avLst/>
          </a:prstGeom>
        </p:spPr>
      </p:pic>
    </p:spTree>
    <p:extLst>
      <p:ext uri="{BB962C8B-B14F-4D97-AF65-F5344CB8AC3E}">
        <p14:creationId xmlns:p14="http://schemas.microsoft.com/office/powerpoint/2010/main" val="429392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6" name="Image 5">
            <a:extLst>
              <a:ext uri="{FF2B5EF4-FFF2-40B4-BE49-F238E27FC236}">
                <a16:creationId xmlns:a16="http://schemas.microsoft.com/office/drawing/2014/main" id="{E3190E19-8B23-E192-C52F-8CA025FE18D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4693ACAF-46EC-E272-DECD-B8730108A2FC}"/>
              </a:ext>
            </a:extLst>
          </p:cNvPr>
          <p:cNvPicPr>
            <a:picLocks noChangeAspect="1"/>
          </p:cNvPicPr>
          <p:nvPr/>
        </p:nvPicPr>
        <p:blipFill>
          <a:blip r:embed="rId3"/>
          <a:stretch>
            <a:fillRect/>
          </a:stretch>
        </p:blipFill>
        <p:spPr>
          <a:xfrm>
            <a:off x="4749800" y="2353763"/>
            <a:ext cx="4200508" cy="3566469"/>
          </a:xfrm>
          <a:prstGeom prst="rect">
            <a:avLst/>
          </a:prstGeom>
        </p:spPr>
      </p:pic>
    </p:spTree>
    <p:extLst>
      <p:ext uri="{BB962C8B-B14F-4D97-AF65-F5344CB8AC3E}">
        <p14:creationId xmlns:p14="http://schemas.microsoft.com/office/powerpoint/2010/main" val="85015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6" name="Image 5">
            <a:extLst>
              <a:ext uri="{FF2B5EF4-FFF2-40B4-BE49-F238E27FC236}">
                <a16:creationId xmlns:a16="http://schemas.microsoft.com/office/drawing/2014/main" id="{9CDC1CB7-307A-2DC9-0EF0-055B18F871AC}"/>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944F6BE5-55DF-00A3-A14C-9789C55FD587}"/>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69706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89F55125-F104-6844-FF89-F535C34C9EF6}"/>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717352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3D40687F-AF86-FAD3-3AAF-350D95AEEEFE}"/>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671729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9FF2065-B754-6244-2BA4-AA92A327EED3}"/>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8B5B394-2A9A-53EE-3835-E9B71F3CA7A1}"/>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386C7BB-2FD5-1F98-72AF-CAD09A09C08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897800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F9B5E451-1444-1D7F-F0B1-755A579E7083}"/>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94673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B5741683-CDD9-3224-FBD9-055CFE7B53BC}"/>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579A22E3-D24F-DACE-68A9-5DACB88A41A4}"/>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16692126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Mehdi FOICHE</cp:lastModifiedBy>
  <cp:revision>699</cp:revision>
  <cp:lastPrinted>2012-02-01T10:00:25Z</cp:lastPrinted>
  <dcterms:created xsi:type="dcterms:W3CDTF">2010-04-23T15:09:35Z</dcterms:created>
  <dcterms:modified xsi:type="dcterms:W3CDTF">2022-09-12T13:44:53Z</dcterms:modified>
</cp:coreProperties>
</file>