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7555E95-3F32-C7E1-D956-41E0AB58114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B027735-AD61-33B6-B1F1-0F4F5535AD80}"/>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41117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07811889-540E-ED33-2EBF-5BD885B78A33}"/>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23287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722B2DD-5E70-67C9-28C5-BAD644C53B7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50172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6524F254-FFD6-27BE-7303-A53156F804F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6077B6B-ADD8-F603-3F86-9DE7E2369C78}"/>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5126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4A9252EA-E3BC-1923-7D40-E3AD5CEF831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8B13AB4-40EE-4342-D583-FB55245A114C}"/>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5969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BB482D1E-C870-4407-9784-BF2D174F04E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40751E9-D402-BA8D-BD61-6EF3EC416E1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63569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2575544-4235-6CE5-413A-36296A5610F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59920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D22D02B-681E-939C-D7F4-15B793D0083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4751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58DF4D99-5EEF-93B2-8866-031A9121CA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8C2C9E6-AB93-1BB7-E5C7-B6DBD5728D4F}"/>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0002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F4F861CD-F25D-C097-C137-8F1A1D646D4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D6B87E36-ABA4-0B8A-566E-E78B62B9E94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326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F5F114A5-E93C-02C2-CD0A-CA5AE410F0A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CAE26CF4-F826-5047-ACE8-975E60BFD1F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9636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B08CEF4-BA91-D85F-8CC3-D443D619B86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74025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291C7BD7-2D48-5549-35EA-A25915026B0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755044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61D2CC36-72A1-C96A-ADD1-0F2E06E0E15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CHF_ImageBLEND">
            <a:extLst>
              <a:ext uri="{FF2B5EF4-FFF2-40B4-BE49-F238E27FC236}">
                <a16:creationId xmlns:a16="http://schemas.microsoft.com/office/drawing/2014/main" id="{7C42A618-4649-D52B-B822-844A5ECF028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9440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C78EAB8-B0A7-40BD-3269-567FAEC51150}"/>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7C3AA28-6597-ED86-1030-C354B4C03B5C}"/>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0C7036D-37F4-10D8-6F3A-D30E35203B0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74128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3C695AB0-9471-7829-E02C-5E0BA88AE75C}"/>
              </a:ext>
            </a:extLst>
          </p:cNvPr>
          <p:cNvPicPr>
            <a:picLocks noChangeAspect="1"/>
          </p:cNvPicPr>
          <p:nvPr/>
        </p:nvPicPr>
        <p:blipFill>
          <a:blip r:embed="rId2"/>
          <a:stretch>
            <a:fillRect/>
          </a:stretch>
        </p:blipFill>
        <p:spPr>
          <a:xfrm>
            <a:off x="880552" y="1170214"/>
            <a:ext cx="7382896" cy="5029636"/>
          </a:xfrm>
          <a:prstGeom prst="rect">
            <a:avLst/>
          </a:prstGeom>
        </p:spPr>
      </p:pic>
    </p:spTree>
    <p:extLst>
      <p:ext uri="{BB962C8B-B14F-4D97-AF65-F5344CB8AC3E}">
        <p14:creationId xmlns:p14="http://schemas.microsoft.com/office/powerpoint/2010/main" val="96262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694095BD-6C34-AE11-411A-58701BDECB6E}"/>
              </a:ext>
            </a:extLst>
          </p:cNvPr>
          <p:cNvPicPr>
            <a:picLocks noChangeAspect="1"/>
          </p:cNvPicPr>
          <p:nvPr/>
        </p:nvPicPr>
        <p:blipFill>
          <a:blip r:embed="rId2"/>
          <a:stretch>
            <a:fillRect/>
          </a:stretch>
        </p:blipFill>
        <p:spPr>
          <a:xfrm>
            <a:off x="240428" y="2349500"/>
            <a:ext cx="4200508" cy="3596952"/>
          </a:xfrm>
          <a:prstGeom prst="rect">
            <a:avLst/>
          </a:prstGeom>
        </p:spPr>
      </p:pic>
      <p:pic>
        <p:nvPicPr>
          <p:cNvPr id="7" name="Image 6">
            <a:extLst>
              <a:ext uri="{FF2B5EF4-FFF2-40B4-BE49-F238E27FC236}">
                <a16:creationId xmlns:a16="http://schemas.microsoft.com/office/drawing/2014/main" id="{95064389-8052-888C-678E-2B31A0ACE564}"/>
              </a:ext>
            </a:extLst>
          </p:cNvPr>
          <p:cNvPicPr>
            <a:picLocks noChangeAspect="1"/>
          </p:cNvPicPr>
          <p:nvPr/>
        </p:nvPicPr>
        <p:blipFill>
          <a:blip r:embed="rId3"/>
          <a:stretch>
            <a:fillRect/>
          </a:stretch>
        </p:blipFill>
        <p:spPr>
          <a:xfrm>
            <a:off x="4696967" y="2349500"/>
            <a:ext cx="4206605" cy="3596952"/>
          </a:xfrm>
          <a:prstGeom prst="rect">
            <a:avLst/>
          </a:prstGeom>
        </p:spPr>
      </p:pic>
    </p:spTree>
    <p:extLst>
      <p:ext uri="{BB962C8B-B14F-4D97-AF65-F5344CB8AC3E}">
        <p14:creationId xmlns:p14="http://schemas.microsoft.com/office/powerpoint/2010/main" val="242719593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5688</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2022-11-02T13:36:43Z</dcterms:modified>
</cp:coreProperties>
</file>