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D490CFE2-32DA-1FB9-C3F3-1ACD1E4DCED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8E0CFB5-2AD3-59F9-8E92-D9CF39D90B66}"/>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234299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991943A2-DFEF-4CFB-4F00-4E8DD14BFCE3}"/>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52409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C091135F-829A-A406-BE3A-1DFEAD7ECABC}"/>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07922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C8347ACA-23AE-A7A7-9195-4EBD5051894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EB5A2F8-AEDD-0DDA-2618-02DA1EF746EC}"/>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65316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E6C4D3AC-0B94-D727-51A0-84C276816DB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0E04E5D-DFBC-29E7-1D26-9AEA240AF487}"/>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25764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CADFDAB8-FAFF-EAB2-B6D7-AB527F77E95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7A2796D-E010-3E8E-FADE-E54DF20683FC}"/>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07235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CC80E391-5F50-5121-8915-89E9322E4EF7}"/>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923238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DF139AAC-D369-8A77-6929-EF3CD95D8339}"/>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97910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BB37ED0B-496E-1F56-5647-560ED69EDB5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83CE15D-FC85-52B8-281F-CBC4379A24AA}"/>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24948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D60C3251-6B53-D8FB-0505-96D1EED2D96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8B368089-199D-52E2-7557-BBE1FE58EB2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863536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2EE623BA-6EF6-8813-771C-DDCC278C326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77156FF-D07C-9572-5EC0-436B2F7756F2}"/>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359373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0516C9D5-0325-2778-6F29-5A760EFBD471}"/>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52684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81D9B94D-3003-2660-3A19-63FB8C196B25}"/>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92544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1DDFD7BE-F286-48D3-9AC9-57684A9FCC1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DDACCFA-5267-0902-97C8-73668CE422BB}"/>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095442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86E2E68-664C-1FD5-B7BB-C8DD054A6227}"/>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D853981-8E04-76DA-67B5-095548047603}"/>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3A67D32-946A-6CB0-6F57-2A8E41DA5CDC}"/>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96447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BBDFE784-85D5-9272-872A-880AF25BAC6D}"/>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116342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3B857CA9-A8BE-6673-CCC4-02D57942936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F2D5D58-6C39-955D-A38F-63EE7451833C}"/>
              </a:ext>
            </a:extLst>
          </p:cNvPr>
          <p:cNvPicPr>
            <a:picLocks noChangeAspect="1"/>
          </p:cNvPicPr>
          <p:nvPr/>
        </p:nvPicPr>
        <p:blipFill>
          <a:blip r:embed="rId3"/>
          <a:stretch>
            <a:fillRect/>
          </a:stretch>
        </p:blipFill>
        <p:spPr>
          <a:xfrm>
            <a:off x="4749800" y="2349500"/>
            <a:ext cx="4206605" cy="3639627"/>
          </a:xfrm>
          <a:prstGeom prst="rect">
            <a:avLst/>
          </a:prstGeom>
        </p:spPr>
      </p:pic>
    </p:spTree>
    <p:extLst>
      <p:ext uri="{BB962C8B-B14F-4D97-AF65-F5344CB8AC3E}">
        <p14:creationId xmlns:p14="http://schemas.microsoft.com/office/powerpoint/2010/main" val="253249283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699</cp:revision>
  <cp:lastPrinted>2012-02-01T10:00:25Z</cp:lastPrinted>
  <dcterms:created xsi:type="dcterms:W3CDTF">2010-04-23T15:09:35Z</dcterms:created>
  <dcterms:modified xsi:type="dcterms:W3CDTF">2022-11-04T08:34:43Z</dcterms:modified>
</cp:coreProperties>
</file>