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12/5/2022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12/5/2022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12/5/2022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12/5/2022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12/5/2022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12/5/2022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12/5/2022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12/5/2022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12/5/2022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12/5/2022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12/5/2022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CFC84710-67C0-8A04-9EAD-A94ED839FA8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CBF7DB5-C224-EE92-2905-38E6F40B369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0611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EE1F59A3-C5AE-A98C-4F8E-9357FEC17946}"/>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08115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7BD4179-ABE4-C886-9C4B-65D47607065D}"/>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13165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8EC3EC8A-6DED-E945-460D-4AF8099EB2A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D991B80-3129-A95A-0229-2B66C7B206B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1835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05F82D22-1F60-CA57-FA56-CEB12065FA9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02D941F-3567-B7C3-C566-23931731F524}"/>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24348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6C10AC94-F103-3FD3-8779-D1A52CA5129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FE6F61B-8266-80A5-FAF0-2F67385867CD}"/>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33272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5D4D8EB-6C47-EADB-4713-FFD30BAA483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46623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73120A2B-1AC0-A070-4AC8-B9AB104E192C}"/>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22327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9EA4C14A-158F-64BB-563A-D0AE7211B97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EC36E0D-0B8A-34B0-9AD4-FD9F846FA30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5546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171A0698-27FB-82CC-7038-712389B9799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062F4829-7461-7806-CB23-C04D6B8F4D7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8245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16277B3B-BC3B-1A65-6EF8-618AFEB14B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1CE2CFC-8019-4E8E-AC30-B2AA5488146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19751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F0FB73A-5F11-03E2-EACD-D69E97AC5FA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6091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5DA4C842-40D0-50E8-ACD8-62C3C5D2D1E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45159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8F182DD6-18AC-B074-3D3F-F9DD89C9107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F451241-7B05-5450-F929-AA3AF79FBFA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75880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5BACCA6-042B-E435-095C-012691A70114}"/>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1E50497-9968-CECA-3172-8070E6800BDA}"/>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82C799D-DF56-33CA-DA27-C52577422B6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84119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503850F9-B219-69E8-D294-CBC0571253A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84459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5178FDE3-6FA2-39AA-4C9D-8E213DDAB3F6}"/>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40FBF976-8097-1C85-AE0D-C47626FB72BC}"/>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78692515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2022-12-05T08:22:55Z</dcterms:modified>
</cp:coreProperties>
</file>