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1"/>
  </p:notesMasterIdLst>
  <p:sldIdLst>
    <p:sldId id="256" r:id="rId3"/>
    <p:sldId id="466" r:id="rId4"/>
    <p:sldId id="476" r:id="rId5"/>
    <p:sldId id="493" r:id="rId6"/>
    <p:sldId id="494" r:id="rId7"/>
    <p:sldId id="470" r:id="rId8"/>
    <p:sldId id="460" r:id="rId9"/>
    <p:sldId id="497" r:id="rId10"/>
    <p:sldId id="499" r:id="rId11"/>
    <p:sldId id="500" r:id="rId12"/>
    <p:sldId id="501" r:id="rId13"/>
    <p:sldId id="459" r:id="rId14"/>
    <p:sldId id="502" r:id="rId15"/>
    <p:sldId id="504" r:id="rId16"/>
    <p:sldId id="505" r:id="rId17"/>
    <p:sldId id="506" r:id="rId18"/>
    <p:sldId id="507" r:id="rId19"/>
    <p:sldId id="462" r:id="rId20"/>
    <p:sldId id="508" r:id="rId21"/>
    <p:sldId id="510" r:id="rId22"/>
    <p:sldId id="511" r:id="rId23"/>
    <p:sldId id="512" r:id="rId24"/>
    <p:sldId id="513" r:id="rId25"/>
    <p:sldId id="461" r:id="rId26"/>
    <p:sldId id="514" r:id="rId27"/>
    <p:sldId id="516" r:id="rId28"/>
    <p:sldId id="409" r:id="rId29"/>
    <p:sldId id="410" r:id="rId3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12/01/2023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30/12/2022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34F7A518-5EF2-12E8-DF4D-00DFD955939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DD64B89-4702-7F28-0F9B-93631A425CC5}"/>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799146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92E3C843-F1D9-C8EA-8364-86C62962C6D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B426DA17-C0D4-5B95-7CCD-8B89974E928E}"/>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8722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7705764D-6C72-BA85-EA86-68BC2EDE31ED}"/>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561434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945FE8CC-9D87-0F5C-B33F-CC837F1950E2}"/>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60352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D0D6D6A2-B9CF-D1EA-D400-0EF042DBA48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48FE5F2-CE99-7398-CEBB-01CD70B20B31}"/>
              </a:ext>
            </a:extLst>
          </p:cNvPr>
          <p:cNvPicPr>
            <a:picLocks noChangeAspect="1"/>
          </p:cNvPicPr>
          <p:nvPr/>
        </p:nvPicPr>
        <p:blipFill>
          <a:blip r:embed="rId3"/>
          <a:stretch>
            <a:fillRect/>
          </a:stretch>
        </p:blipFill>
        <p:spPr>
          <a:xfrm>
            <a:off x="4721681" y="2352239"/>
            <a:ext cx="4200508" cy="3566469"/>
          </a:xfrm>
          <a:prstGeom prst="rect">
            <a:avLst/>
          </a:prstGeom>
        </p:spPr>
      </p:pic>
    </p:spTree>
    <p:extLst>
      <p:ext uri="{BB962C8B-B14F-4D97-AF65-F5344CB8AC3E}">
        <p14:creationId xmlns:p14="http://schemas.microsoft.com/office/powerpoint/2010/main" val="8566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792D7A5A-11FA-0959-6BE4-4F6B5E2023E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89C8ED2-0190-0DD0-B9AE-C9C82925E5BE}"/>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846540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38024E47-6135-4634-7E4B-7CBD6F29484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C1ED31C-5500-06D4-B604-807655A46D33}"/>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083128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A33BBF73-A5C6-55E2-BA37-1FEBE48A4E5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8CC3E30-66C6-6357-F95F-71655BC28BF2}"/>
              </a:ext>
            </a:extLst>
          </p:cNvPr>
          <p:cNvPicPr>
            <a:picLocks noChangeAspect="1"/>
          </p:cNvPicPr>
          <p:nvPr/>
        </p:nvPicPr>
        <p:blipFill>
          <a:blip r:embed="rId3"/>
          <a:stretch>
            <a:fillRect/>
          </a:stretch>
        </p:blipFill>
        <p:spPr>
          <a:xfrm>
            <a:off x="4737754" y="2349500"/>
            <a:ext cx="4200508" cy="3566469"/>
          </a:xfrm>
          <a:prstGeom prst="rect">
            <a:avLst/>
          </a:prstGeom>
        </p:spPr>
      </p:pic>
    </p:spTree>
    <p:extLst>
      <p:ext uri="{BB962C8B-B14F-4D97-AF65-F5344CB8AC3E}">
        <p14:creationId xmlns:p14="http://schemas.microsoft.com/office/powerpoint/2010/main" val="3784786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053DE8CC-60FC-2EE4-D32C-1E8D89FDB5B4}"/>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60261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5AAF2016-91C1-FDC9-E5A0-E8C491761620}"/>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71290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3" name="JPYCHF_ImageALLOC">
            <a:extLst>
              <a:ext uri="{FF2B5EF4-FFF2-40B4-BE49-F238E27FC236}">
                <a16:creationId xmlns:a16="http://schemas.microsoft.com/office/drawing/2014/main" id="{1DE107F6-495C-C763-BFD4-EE92166E1FD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32234EA-DD6F-7294-1397-CD13C5822A02}"/>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4205568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EA61086F-ABFC-C9E1-5561-AB6E54F6A24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JPYCHF_ImageBLEND">
            <a:extLst>
              <a:ext uri="{FF2B5EF4-FFF2-40B4-BE49-F238E27FC236}">
                <a16:creationId xmlns:a16="http://schemas.microsoft.com/office/drawing/2014/main" id="{F5A022A3-1FD1-2985-4ED8-70647F751738}"/>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394563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8AB8A5E7-042B-B8D3-5E87-2D94C5CC5D6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2157C42-5566-266F-5D14-A842B0C80BE8}"/>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336397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- 2023</a:t>
            </a:r>
          </a:p>
        </p:txBody>
      </p:sp>
      <p:pic>
        <p:nvPicPr>
          <p:cNvPr id="3" name="JPYCHF_ImageALLOC">
            <a:extLst>
              <a:ext uri="{FF2B5EF4-FFF2-40B4-BE49-F238E27FC236}">
                <a16:creationId xmlns:a16="http://schemas.microsoft.com/office/drawing/2014/main" id="{E703F335-79C3-299F-2CBD-26F4A6FECA4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3AE7D75-1DF1-0006-7B91-D3B41286DA29}"/>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655380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1FD04A45-3ED7-BD34-0822-38048B49D375}"/>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395012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E0A5A002-2AEF-BF50-4400-2D85B72010D4}"/>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402793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B87F208A-4B56-654E-4F73-75C831D58AF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0DD3C47-5B97-BD36-842E-88F4AA835979}"/>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91111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C8BA3BF-477E-3735-13C7-D0C25E654A41}"/>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A610748-6B1C-A474-303A-131CB6E60F78}"/>
              </a:ext>
            </a:extLst>
          </p:cNvPr>
          <p:cNvPicPr>
            <a:picLocks noChangeAspect="1"/>
          </p:cNvPicPr>
          <p:nvPr/>
        </p:nvPicPr>
        <p:blipFill>
          <a:blip r:embed="rId2"/>
          <a:stretch>
            <a:fillRect/>
          </a:stretch>
        </p:blipFill>
        <p:spPr>
          <a:xfrm>
            <a:off x="127000" y="1524000"/>
            <a:ext cx="8890000" cy="266984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F1B4A8F-0FD1-33A6-44DF-C582AD323DC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68541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BEE66193-47BE-D24C-604D-34573BECAAA7}"/>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390828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6D0E61BD-9B92-2AFB-7BF2-116CB80F57A1}"/>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F6409A6B-6B87-094C-D877-F0D1C32D07B2}"/>
              </a:ext>
            </a:extLst>
          </p:cNvPr>
          <p:cNvPicPr>
            <a:picLocks noChangeAspect="1"/>
          </p:cNvPicPr>
          <p:nvPr/>
        </p:nvPicPr>
        <p:blipFill>
          <a:blip r:embed="rId3"/>
          <a:stretch>
            <a:fillRect/>
          </a:stretch>
        </p:blipFill>
        <p:spPr>
          <a:xfrm>
            <a:off x="4754008" y="2346142"/>
            <a:ext cx="4200508" cy="3566469"/>
          </a:xfrm>
          <a:prstGeom prst="rect">
            <a:avLst/>
          </a:prstGeom>
        </p:spPr>
      </p:pic>
    </p:spTree>
    <p:extLst>
      <p:ext uri="{BB962C8B-B14F-4D97-AF65-F5344CB8AC3E}">
        <p14:creationId xmlns:p14="http://schemas.microsoft.com/office/powerpoint/2010/main" val="140718244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683</Words>
  <Application>Microsoft Office PowerPoint</Application>
  <PresentationFormat>Affichage à l'écran (4:3)</PresentationFormat>
  <Paragraphs>79</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- 2023</vt:lpstr>
      <vt:lpstr>GBPCHF - Historical &amp; Planned</vt:lpstr>
      <vt:lpstr>GBPCHF - Synthesis</vt:lpstr>
      <vt:lpstr>GBPCHF - 2020</vt:lpstr>
      <vt:lpstr>GBPCHF - 2021</vt:lpstr>
      <vt:lpstr>GBPCHF - 2022</vt:lpstr>
      <vt:lpstr>GBPCHF - 2023</vt:lpstr>
      <vt:lpstr>JPYCHF - Historical &amp; Planned</vt:lpstr>
      <vt:lpstr>JPYCHF - Synthesis</vt:lpstr>
      <vt:lpstr>JPYCHF - 2020</vt:lpstr>
      <vt:lpstr>JPYCHF - 2021</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699</cp:revision>
  <cp:lastPrinted>2012-02-01T10:00:25Z</cp:lastPrinted>
  <dcterms:created xsi:type="dcterms:W3CDTF">2010-04-23T15:09:35Z</dcterms:created>
  <dcterms:modified xsi:type="dcterms:W3CDTF">2023-01-12T13:19:41Z</dcterms:modified>
</cp:coreProperties>
</file>