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1"/>
  </p:notesMasterIdLst>
  <p:sldIdLst>
    <p:sldId id="256" r:id="rId3"/>
    <p:sldId id="466" r:id="rId4"/>
    <p:sldId id="476" r:id="rId5"/>
    <p:sldId id="493" r:id="rId6"/>
    <p:sldId id="494" r:id="rId7"/>
    <p:sldId id="470" r:id="rId8"/>
    <p:sldId id="460" r:id="rId9"/>
    <p:sldId id="497" r:id="rId10"/>
    <p:sldId id="499" r:id="rId11"/>
    <p:sldId id="500" r:id="rId12"/>
    <p:sldId id="501" r:id="rId13"/>
    <p:sldId id="459" r:id="rId14"/>
    <p:sldId id="502" r:id="rId15"/>
    <p:sldId id="504" r:id="rId16"/>
    <p:sldId id="505" r:id="rId17"/>
    <p:sldId id="506" r:id="rId18"/>
    <p:sldId id="507" r:id="rId19"/>
    <p:sldId id="462" r:id="rId20"/>
    <p:sldId id="508" r:id="rId21"/>
    <p:sldId id="510" r:id="rId22"/>
    <p:sldId id="511" r:id="rId23"/>
    <p:sldId id="512" r:id="rId24"/>
    <p:sldId id="513" r:id="rId25"/>
    <p:sldId id="461" r:id="rId26"/>
    <p:sldId id="514" r:id="rId27"/>
    <p:sldId id="516" r:id="rId28"/>
    <p:sldId id="409" r:id="rId29"/>
    <p:sldId id="410" r:id="rId3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08/02/2023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2/8/2023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2/8/2023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2/8/2023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2/8/2023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2/8/2023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2/8/2023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2/8/2023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2/8/2023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2/8/2023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2/8/2023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2/8/2023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2/8/2023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2/8/2023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2/8/2023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2/8/2023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2/8/2023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7B579E5D-A903-FB02-8D51-7F85E4BA61C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B03AA6A8-06FA-0F54-45BD-733E417F1C71}"/>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608229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CB0E038F-A2BE-4CBB-71D8-A02EB3694D7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27AD0D2D-5EFE-9AE3-28B9-3FCD58AD9EE0}"/>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3879666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95C76F9A-BD14-9F77-363C-2146BCB57978}"/>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1334677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7" name="Image 6">
            <a:extLst>
              <a:ext uri="{FF2B5EF4-FFF2-40B4-BE49-F238E27FC236}">
                <a16:creationId xmlns:a16="http://schemas.microsoft.com/office/drawing/2014/main" id="{C9FADB5A-9278-7DFE-C921-C6658A0D80AB}"/>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98912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3" name="GBPCHF_ImageALLOC">
            <a:extLst>
              <a:ext uri="{FF2B5EF4-FFF2-40B4-BE49-F238E27FC236}">
                <a16:creationId xmlns:a16="http://schemas.microsoft.com/office/drawing/2014/main" id="{07BE60B0-C5FD-8C5E-849F-B0A67BC13B6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EBC63E4B-D538-8A73-F935-BA7F237DF6E8}"/>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3654786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3" name="GBPCHF_ImageALLOC">
            <a:extLst>
              <a:ext uri="{FF2B5EF4-FFF2-40B4-BE49-F238E27FC236}">
                <a16:creationId xmlns:a16="http://schemas.microsoft.com/office/drawing/2014/main" id="{F26DE288-8CB9-8FCF-0018-2708F3228466}"/>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49CAEDBB-A58F-0F14-AF67-8BD3E8574872}"/>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300114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- 2022</a:t>
            </a:r>
          </a:p>
        </p:txBody>
      </p:sp>
      <p:pic>
        <p:nvPicPr>
          <p:cNvPr id="3" name="GBPCHF_ImageALLOC">
            <a:extLst>
              <a:ext uri="{FF2B5EF4-FFF2-40B4-BE49-F238E27FC236}">
                <a16:creationId xmlns:a16="http://schemas.microsoft.com/office/drawing/2014/main" id="{5BE1EF78-599C-5244-E20A-4BD8943E6AB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12DABE6E-DA9A-1112-B111-4F355178BE72}"/>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082119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- 2023</a:t>
            </a:r>
          </a:p>
        </p:txBody>
      </p:sp>
      <p:pic>
        <p:nvPicPr>
          <p:cNvPr id="3" name="GBPCHF_ImageALLOC">
            <a:extLst>
              <a:ext uri="{FF2B5EF4-FFF2-40B4-BE49-F238E27FC236}">
                <a16:creationId xmlns:a16="http://schemas.microsoft.com/office/drawing/2014/main" id="{3847AC88-19EE-941C-EA4F-FBE0ACDF2D23}"/>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8B0199D8-AFBB-BC21-49A1-D9EECE9716D5}"/>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4153018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D0545315-7EBC-62FA-600F-4462FE235B0B}"/>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501333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6" name="Image 5">
            <a:extLst>
              <a:ext uri="{FF2B5EF4-FFF2-40B4-BE49-F238E27FC236}">
                <a16:creationId xmlns:a16="http://schemas.microsoft.com/office/drawing/2014/main" id="{84F062D5-C4F1-A8B4-7F66-5456F49DA0F9}"/>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3783452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3" name="JPYCHF_ImageALLOC">
            <a:extLst>
              <a:ext uri="{FF2B5EF4-FFF2-40B4-BE49-F238E27FC236}">
                <a16:creationId xmlns:a16="http://schemas.microsoft.com/office/drawing/2014/main" id="{A167F296-7789-9603-BD02-5C50AA89A5D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B2693C22-E612-C6D5-6C9E-F6A06A15C70B}"/>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2648759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3" name="JPYCHF_ImageALLOC">
            <a:extLst>
              <a:ext uri="{FF2B5EF4-FFF2-40B4-BE49-F238E27FC236}">
                <a16:creationId xmlns:a16="http://schemas.microsoft.com/office/drawing/2014/main" id="{6CF4237B-186B-8078-C0C0-F09F9EC29A9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JPYCHF_ImageBLEND">
            <a:extLst>
              <a:ext uri="{FF2B5EF4-FFF2-40B4-BE49-F238E27FC236}">
                <a16:creationId xmlns:a16="http://schemas.microsoft.com/office/drawing/2014/main" id="{A15E3A82-9AB9-CDAB-A1AB-8D3D14EB5C99}"/>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2965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- 2022</a:t>
            </a:r>
          </a:p>
        </p:txBody>
      </p:sp>
      <p:pic>
        <p:nvPicPr>
          <p:cNvPr id="3" name="JPYCHF_ImageALLOC">
            <a:extLst>
              <a:ext uri="{FF2B5EF4-FFF2-40B4-BE49-F238E27FC236}">
                <a16:creationId xmlns:a16="http://schemas.microsoft.com/office/drawing/2014/main" id="{715BA8CE-05A7-F28F-307E-14FAA5C13D2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25EBC4D4-02C5-CE93-4AF2-54BCBD5AEB1E}"/>
              </a:ext>
            </a:extLst>
          </p:cNvPr>
          <p:cNvPicPr>
            <a:picLocks noChangeAspect="1"/>
          </p:cNvPicPr>
          <p:nvPr/>
        </p:nvPicPr>
        <p:blipFill>
          <a:blip r:embed="rId3"/>
          <a:stretch>
            <a:fillRect/>
          </a:stretch>
        </p:blipFill>
        <p:spPr>
          <a:xfrm>
            <a:off x="4757058" y="2352239"/>
            <a:ext cx="4200508" cy="3566469"/>
          </a:xfrm>
          <a:prstGeom prst="rect">
            <a:avLst/>
          </a:prstGeom>
        </p:spPr>
      </p:pic>
    </p:spTree>
    <p:extLst>
      <p:ext uri="{BB962C8B-B14F-4D97-AF65-F5344CB8AC3E}">
        <p14:creationId xmlns:p14="http://schemas.microsoft.com/office/powerpoint/2010/main" val="4003112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- 2023</a:t>
            </a:r>
          </a:p>
        </p:txBody>
      </p:sp>
      <p:pic>
        <p:nvPicPr>
          <p:cNvPr id="3" name="JPYCHF_ImageALLOC">
            <a:extLst>
              <a:ext uri="{FF2B5EF4-FFF2-40B4-BE49-F238E27FC236}">
                <a16:creationId xmlns:a16="http://schemas.microsoft.com/office/drawing/2014/main" id="{B5C24B16-43EA-7C64-16BB-14D9CD750FB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B74C9F29-D41A-D35C-CEBA-4261564EBBC6}"/>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3586066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1FE98CBC-9CF2-D943-F8FC-A49DB0AFFB76}"/>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336018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5" name="Image 4">
            <a:extLst>
              <a:ext uri="{FF2B5EF4-FFF2-40B4-BE49-F238E27FC236}">
                <a16:creationId xmlns:a16="http://schemas.microsoft.com/office/drawing/2014/main" id="{D909A3D4-2C67-CCD1-B09C-9930607FC736}"/>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4159734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- 2022</a:t>
            </a:r>
          </a:p>
        </p:txBody>
      </p:sp>
      <p:pic>
        <p:nvPicPr>
          <p:cNvPr id="3" name="USDCHF_ImageALLOC">
            <a:extLst>
              <a:ext uri="{FF2B5EF4-FFF2-40B4-BE49-F238E27FC236}">
                <a16:creationId xmlns:a16="http://schemas.microsoft.com/office/drawing/2014/main" id="{86DE4EE1-04FD-83A7-E3C9-096BCDE4A45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F5F8D2F6-D9E2-AB1E-FEB6-7507A6C272FC}"/>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3907591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55DD3F18-E5DB-B4DD-8C9D-381302562D8B}"/>
              </a:ext>
            </a:extLst>
          </p:cNvPr>
          <p:cNvPicPr>
            <a:picLocks noChangeAspect="1"/>
          </p:cNvPicPr>
          <p:nvPr/>
        </p:nvPicPr>
        <p:blipFill>
          <a:blip r:embed="rId2"/>
          <a:stretch>
            <a:fillRect/>
          </a:stretch>
        </p:blipFill>
        <p:spPr>
          <a:xfrm>
            <a:off x="127000" y="1524000"/>
            <a:ext cx="8890000" cy="337689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63AE1711-521C-4E6F-BE8B-75DE0CDF4B35}"/>
              </a:ext>
            </a:extLst>
          </p:cNvPr>
          <p:cNvPicPr>
            <a:picLocks noChangeAspect="1"/>
          </p:cNvPicPr>
          <p:nvPr/>
        </p:nvPicPr>
        <p:blipFill>
          <a:blip r:embed="rId2"/>
          <a:stretch>
            <a:fillRect/>
          </a:stretch>
        </p:blipFill>
        <p:spPr>
          <a:xfrm>
            <a:off x="127000" y="1524000"/>
            <a:ext cx="8890000" cy="266984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617006A6-990F-634D-BE1B-07005AC884D5}"/>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056538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4CF5C00C-52BF-ED27-D0E9-8D744904C012}"/>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4084023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F94205F4-7F9D-BAEA-A4C4-3DD5F1939D7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C98B962E-F882-09D5-06CB-3BC03B7D848A}"/>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92311336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5690</TotalTime>
  <Words>683</Words>
  <Application>Microsoft Office PowerPoint</Application>
  <PresentationFormat>Affichage à l'écran (4:3)</PresentationFormat>
  <Paragraphs>79</Paragraphs>
  <Slides>28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28</vt:i4>
      </vt:variant>
    </vt:vector>
  </HeadingPairs>
  <TitlesOfParts>
    <vt:vector size="3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EURCHF - 2023</vt:lpstr>
      <vt:lpstr>GBPCHF - Historical &amp; Planned</vt:lpstr>
      <vt:lpstr>GBPCHF - Synthesis</vt:lpstr>
      <vt:lpstr>GBPCHF - 2020</vt:lpstr>
      <vt:lpstr>GBPCHF - 2021</vt:lpstr>
      <vt:lpstr>GBPCHF - 2022</vt:lpstr>
      <vt:lpstr>GBPCHF - 2023</vt:lpstr>
      <vt:lpstr>JPYCHF - Historical &amp; Planned</vt:lpstr>
      <vt:lpstr>JPYCHF - Synthesis</vt:lpstr>
      <vt:lpstr>JPYCHF - 2020</vt:lpstr>
      <vt:lpstr>JPYCHF - 2021</vt:lpstr>
      <vt:lpstr>JPYCHF - 2022</vt:lpstr>
      <vt:lpstr>JPYCHF - 2023</vt:lpstr>
      <vt:lpstr>USDCHF - Historical &amp; Planned</vt:lpstr>
      <vt:lpstr>USDCHF - Synthesis</vt:lpstr>
      <vt:lpstr>USDCHF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Fabian THAQI</cp:lastModifiedBy>
  <cp:revision>699</cp:revision>
  <cp:lastPrinted>2012-02-01T10:00:25Z</cp:lastPrinted>
  <dcterms:created xsi:type="dcterms:W3CDTF">2010-04-23T15:09:35Z</dcterms:created>
  <dcterms:modified xsi:type="dcterms:W3CDTF">2023-02-08T12:38:15Z</dcterms:modified>
</cp:coreProperties>
</file>