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5"/>
  </p:notesMasterIdLst>
  <p:sldIdLst>
    <p:sldId id="256" r:id="rId3"/>
    <p:sldId id="466" r:id="rId4"/>
    <p:sldId id="476" r:id="rId5"/>
    <p:sldId id="493" r:id="rId6"/>
    <p:sldId id="494" r:id="rId7"/>
    <p:sldId id="470" r:id="rId8"/>
    <p:sldId id="460" r:id="rId9"/>
    <p:sldId id="497" r:id="rId10"/>
    <p:sldId id="499" r:id="rId11"/>
    <p:sldId id="459" r:id="rId12"/>
    <p:sldId id="500" r:id="rId13"/>
    <p:sldId id="502" r:id="rId14"/>
    <p:sldId id="503" r:id="rId15"/>
    <p:sldId id="462" r:id="rId16"/>
    <p:sldId id="504" r:id="rId17"/>
    <p:sldId id="506" r:id="rId18"/>
    <p:sldId id="507" r:id="rId19"/>
    <p:sldId id="461" r:id="rId20"/>
    <p:sldId id="508" r:id="rId21"/>
    <p:sldId id="510" r:id="rId22"/>
    <p:sldId id="409" r:id="rId23"/>
    <p:sldId id="410" r:id="rId24"/>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8" d="100"/>
          <a:sy n="108" d="100"/>
        </p:scale>
        <p:origin x="188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14/04/2023</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4/14/2023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tretch>
            <a:fillRect/>
          </a:stretch>
        </p:blipFill>
        <p:spPr bwMode="auto">
          <a:xfrm>
            <a:off x="3610905" y="2713983"/>
            <a:ext cx="1815216" cy="52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4/14/2023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4/14/2023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4/14/2023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4/14/2023</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4/14/2023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4/14/2023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4/14/2023</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4/14/2023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4/14/2023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4/14/2023</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tretch>
            <a:fillRect/>
          </a:stretch>
        </p:blipFill>
        <p:spPr bwMode="auto">
          <a:xfrm>
            <a:off x="7935913" y="342646"/>
            <a:ext cx="907608" cy="26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4/14/2023</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4/14/2023</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4/14/2023</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4/14/2023</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4/14/2023</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4/14/2023</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4/14/2023</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4/14/2023</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4/14/2023</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4/14/2023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4/14/2023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4/14/2023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4/14/2023</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4/14/2023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4/14/2023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4/14/2023</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4/14/2023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4/14/2023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4/14/2023</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4/14/2023</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4/14/2023</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4/14/2023</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4/14/2023</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4/14/2023</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4/14/2023</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4/14/2023</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31/03/2023</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GBP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GBPCHF - Historical &amp; Planned</a:t>
            </a:r>
            <a:endParaRPr lang="en-US" dirty="0"/>
          </a:p>
        </p:txBody>
      </p:sp>
      <p:pic>
        <p:nvPicPr>
          <p:cNvPr id="3" name="Image 2">
            <a:extLst>
              <a:ext uri="{FF2B5EF4-FFF2-40B4-BE49-F238E27FC236}">
                <a16:creationId xmlns:a16="http://schemas.microsoft.com/office/drawing/2014/main" id="{2D17D2A4-5B7C-6810-3DB3-4A2D659EE078}"/>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1568894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GBP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Synthesis</a:t>
            </a:r>
          </a:p>
        </p:txBody>
      </p:sp>
      <p:pic>
        <p:nvPicPr>
          <p:cNvPr id="5" name="Image 4">
            <a:extLst>
              <a:ext uri="{FF2B5EF4-FFF2-40B4-BE49-F238E27FC236}">
                <a16:creationId xmlns:a16="http://schemas.microsoft.com/office/drawing/2014/main" id="{4D1FDC75-4C88-F939-CC7B-72EC641A1858}"/>
              </a:ext>
            </a:extLst>
          </p:cNvPr>
          <p:cNvPicPr>
            <a:picLocks noChangeAspect="1"/>
          </p:cNvPicPr>
          <p:nvPr/>
        </p:nvPicPr>
        <p:blipFill>
          <a:blip r:embed="rId2"/>
          <a:stretch>
            <a:fillRect/>
          </a:stretch>
        </p:blipFill>
        <p:spPr>
          <a:xfrm>
            <a:off x="821812" y="1270000"/>
            <a:ext cx="7382896" cy="5029636"/>
          </a:xfrm>
          <a:prstGeom prst="rect">
            <a:avLst/>
          </a:prstGeom>
        </p:spPr>
      </p:pic>
    </p:spTree>
    <p:extLst>
      <p:ext uri="{BB962C8B-B14F-4D97-AF65-F5344CB8AC3E}">
        <p14:creationId xmlns:p14="http://schemas.microsoft.com/office/powerpoint/2010/main" val="1458922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- 2022</a:t>
            </a:r>
          </a:p>
        </p:txBody>
      </p:sp>
      <p:pic>
        <p:nvPicPr>
          <p:cNvPr id="3" name="GBPCHF_ImageALLOC">
            <a:extLst>
              <a:ext uri="{FF2B5EF4-FFF2-40B4-BE49-F238E27FC236}">
                <a16:creationId xmlns:a16="http://schemas.microsoft.com/office/drawing/2014/main" id="{37A5FF93-B001-0F34-4B97-12B755B3266A}"/>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BBFEFFC5-35E4-D846-6739-2D7A952DD9DA}"/>
              </a:ext>
            </a:extLst>
          </p:cNvPr>
          <p:cNvPicPr preferRelativeResize="0">
            <a:picLocks/>
          </p:cNvPicPr>
          <p:nvPr/>
        </p:nvPicPr>
        <p:blipFill>
          <a:blip r:embed="rId3"/>
          <a:stretch>
            <a:fillRect/>
          </a:stretch>
        </p:blipFill>
        <p:spPr>
          <a:xfrm>
            <a:off x="4749800" y="2349500"/>
            <a:ext cx="4204800" cy="3567600"/>
          </a:xfrm>
          <a:prstGeom prst="rect">
            <a:avLst/>
          </a:prstGeom>
        </p:spPr>
      </p:pic>
    </p:spTree>
    <p:extLst>
      <p:ext uri="{BB962C8B-B14F-4D97-AF65-F5344CB8AC3E}">
        <p14:creationId xmlns:p14="http://schemas.microsoft.com/office/powerpoint/2010/main" val="3040951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- 2023</a:t>
            </a:r>
          </a:p>
        </p:txBody>
      </p:sp>
      <p:pic>
        <p:nvPicPr>
          <p:cNvPr id="8" name="Image 7">
            <a:extLst>
              <a:ext uri="{FF2B5EF4-FFF2-40B4-BE49-F238E27FC236}">
                <a16:creationId xmlns:a16="http://schemas.microsoft.com/office/drawing/2014/main" id="{3EFE5B4A-1BBD-792E-4B06-F55C1094D0C6}"/>
              </a:ext>
            </a:extLst>
          </p:cNvPr>
          <p:cNvPicPr preferRelativeResize="0">
            <a:picLocks/>
          </p:cNvPicPr>
          <p:nvPr/>
        </p:nvPicPr>
        <p:blipFill>
          <a:blip r:embed="rId2"/>
          <a:stretch>
            <a:fillRect/>
          </a:stretch>
        </p:blipFill>
        <p:spPr>
          <a:xfrm>
            <a:off x="4749800" y="2349500"/>
            <a:ext cx="4204800" cy="3567600"/>
          </a:xfrm>
          <a:prstGeom prst="rect">
            <a:avLst/>
          </a:prstGeom>
        </p:spPr>
      </p:pic>
      <p:pic>
        <p:nvPicPr>
          <p:cNvPr id="9" name="Image 8">
            <a:extLst>
              <a:ext uri="{FF2B5EF4-FFF2-40B4-BE49-F238E27FC236}">
                <a16:creationId xmlns:a16="http://schemas.microsoft.com/office/drawing/2014/main" id="{E6121151-61D5-3B44-868A-5C128EF7FB68}"/>
              </a:ext>
            </a:extLst>
          </p:cNvPr>
          <p:cNvPicPr preferRelativeResize="0">
            <a:picLocks/>
          </p:cNvPicPr>
          <p:nvPr/>
        </p:nvPicPr>
        <p:blipFill>
          <a:blip r:embed="rId3"/>
          <a:stretch>
            <a:fillRect/>
          </a:stretch>
        </p:blipFill>
        <p:spPr>
          <a:xfrm>
            <a:off x="236220" y="2349500"/>
            <a:ext cx="4204800" cy="3567600"/>
          </a:xfrm>
          <a:prstGeom prst="rect">
            <a:avLst/>
          </a:prstGeom>
        </p:spPr>
      </p:pic>
    </p:spTree>
    <p:extLst>
      <p:ext uri="{BB962C8B-B14F-4D97-AF65-F5344CB8AC3E}">
        <p14:creationId xmlns:p14="http://schemas.microsoft.com/office/powerpoint/2010/main" val="1779325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JPY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JPYCHF - Historical &amp; Planned</a:t>
            </a:r>
            <a:endParaRPr lang="en-US" dirty="0"/>
          </a:p>
        </p:txBody>
      </p:sp>
      <p:pic>
        <p:nvPicPr>
          <p:cNvPr id="3" name="Image 2">
            <a:extLst>
              <a:ext uri="{FF2B5EF4-FFF2-40B4-BE49-F238E27FC236}">
                <a16:creationId xmlns:a16="http://schemas.microsoft.com/office/drawing/2014/main" id="{BF6158C1-68E5-B9B4-E56D-C6CDEAB79E73}"/>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1456446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JPY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Synthesis</a:t>
            </a:r>
          </a:p>
        </p:txBody>
      </p:sp>
      <p:pic>
        <p:nvPicPr>
          <p:cNvPr id="4" name="Image 3">
            <a:extLst>
              <a:ext uri="{FF2B5EF4-FFF2-40B4-BE49-F238E27FC236}">
                <a16:creationId xmlns:a16="http://schemas.microsoft.com/office/drawing/2014/main" id="{263F765F-8C12-26C2-1809-901C34089911}"/>
              </a:ext>
            </a:extLst>
          </p:cNvPr>
          <p:cNvPicPr>
            <a:picLocks noChangeAspect="1"/>
          </p:cNvPicPr>
          <p:nvPr/>
        </p:nvPicPr>
        <p:blipFill>
          <a:blip r:embed="rId2"/>
          <a:stretch>
            <a:fillRect/>
          </a:stretch>
        </p:blipFill>
        <p:spPr>
          <a:xfrm>
            <a:off x="825500" y="1281975"/>
            <a:ext cx="7382896" cy="5005250"/>
          </a:xfrm>
          <a:prstGeom prst="rect">
            <a:avLst/>
          </a:prstGeom>
        </p:spPr>
      </p:pic>
    </p:spTree>
    <p:extLst>
      <p:ext uri="{BB962C8B-B14F-4D97-AF65-F5344CB8AC3E}">
        <p14:creationId xmlns:p14="http://schemas.microsoft.com/office/powerpoint/2010/main" val="1579743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- 2022</a:t>
            </a:r>
          </a:p>
        </p:txBody>
      </p:sp>
      <p:pic>
        <p:nvPicPr>
          <p:cNvPr id="5" name="Image 4">
            <a:extLst>
              <a:ext uri="{FF2B5EF4-FFF2-40B4-BE49-F238E27FC236}">
                <a16:creationId xmlns:a16="http://schemas.microsoft.com/office/drawing/2014/main" id="{6D315A8A-2B1E-7842-15C5-6B147A745360}"/>
              </a:ext>
            </a:extLst>
          </p:cNvPr>
          <p:cNvPicPr preferRelativeResize="0">
            <a:picLocks/>
          </p:cNvPicPr>
          <p:nvPr/>
        </p:nvPicPr>
        <p:blipFill>
          <a:blip r:embed="rId2"/>
          <a:stretch>
            <a:fillRect/>
          </a:stretch>
        </p:blipFill>
        <p:spPr>
          <a:xfrm>
            <a:off x="236220" y="2349500"/>
            <a:ext cx="4204800" cy="3567600"/>
          </a:xfrm>
          <a:prstGeom prst="rect">
            <a:avLst/>
          </a:prstGeom>
        </p:spPr>
      </p:pic>
      <p:pic>
        <p:nvPicPr>
          <p:cNvPr id="8" name="Image 7">
            <a:extLst>
              <a:ext uri="{FF2B5EF4-FFF2-40B4-BE49-F238E27FC236}">
                <a16:creationId xmlns:a16="http://schemas.microsoft.com/office/drawing/2014/main" id="{4F8A9357-9831-B515-C978-D6E962F95A8C}"/>
              </a:ext>
            </a:extLst>
          </p:cNvPr>
          <p:cNvPicPr preferRelativeResize="0">
            <a:picLocks/>
          </p:cNvPicPr>
          <p:nvPr/>
        </p:nvPicPr>
        <p:blipFill>
          <a:blip r:embed="rId3"/>
          <a:stretch>
            <a:fillRect/>
          </a:stretch>
        </p:blipFill>
        <p:spPr>
          <a:xfrm>
            <a:off x="4749800" y="2349500"/>
            <a:ext cx="4204800" cy="3567600"/>
          </a:xfrm>
          <a:prstGeom prst="rect">
            <a:avLst/>
          </a:prstGeom>
        </p:spPr>
      </p:pic>
    </p:spTree>
    <p:extLst>
      <p:ext uri="{BB962C8B-B14F-4D97-AF65-F5344CB8AC3E}">
        <p14:creationId xmlns:p14="http://schemas.microsoft.com/office/powerpoint/2010/main" val="843334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- 2023</a:t>
            </a:r>
          </a:p>
        </p:txBody>
      </p:sp>
      <p:pic>
        <p:nvPicPr>
          <p:cNvPr id="4" name="Image 3">
            <a:extLst>
              <a:ext uri="{FF2B5EF4-FFF2-40B4-BE49-F238E27FC236}">
                <a16:creationId xmlns:a16="http://schemas.microsoft.com/office/drawing/2014/main" id="{E63E7168-3474-3783-92B4-360A2F53151C}"/>
              </a:ext>
            </a:extLst>
          </p:cNvPr>
          <p:cNvPicPr preferRelativeResize="0">
            <a:picLocks/>
          </p:cNvPicPr>
          <p:nvPr/>
        </p:nvPicPr>
        <p:blipFill>
          <a:blip r:embed="rId2"/>
          <a:stretch>
            <a:fillRect/>
          </a:stretch>
        </p:blipFill>
        <p:spPr>
          <a:xfrm>
            <a:off x="236220" y="2349500"/>
            <a:ext cx="4204800" cy="3567600"/>
          </a:xfrm>
          <a:prstGeom prst="rect">
            <a:avLst/>
          </a:prstGeom>
        </p:spPr>
      </p:pic>
      <p:pic>
        <p:nvPicPr>
          <p:cNvPr id="7" name="Image 6">
            <a:extLst>
              <a:ext uri="{FF2B5EF4-FFF2-40B4-BE49-F238E27FC236}">
                <a16:creationId xmlns:a16="http://schemas.microsoft.com/office/drawing/2014/main" id="{4EB07869-1410-0753-22EA-A862202CA5B9}"/>
              </a:ext>
            </a:extLst>
          </p:cNvPr>
          <p:cNvPicPr preferRelativeResize="0">
            <a:picLocks/>
          </p:cNvPicPr>
          <p:nvPr/>
        </p:nvPicPr>
        <p:blipFill>
          <a:blip r:embed="rId3"/>
          <a:stretch>
            <a:fillRect/>
          </a:stretch>
        </p:blipFill>
        <p:spPr>
          <a:xfrm>
            <a:off x="4751985" y="2349500"/>
            <a:ext cx="4204800" cy="3567600"/>
          </a:xfrm>
          <a:prstGeom prst="rect">
            <a:avLst/>
          </a:prstGeom>
        </p:spPr>
      </p:pic>
    </p:spTree>
    <p:extLst>
      <p:ext uri="{BB962C8B-B14F-4D97-AF65-F5344CB8AC3E}">
        <p14:creationId xmlns:p14="http://schemas.microsoft.com/office/powerpoint/2010/main" val="977848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2C41F951-1C43-A211-EC3C-09F91FFA0A70}"/>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3226774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5" name="Image 4">
            <a:extLst>
              <a:ext uri="{FF2B5EF4-FFF2-40B4-BE49-F238E27FC236}">
                <a16:creationId xmlns:a16="http://schemas.microsoft.com/office/drawing/2014/main" id="{65E58886-FFDF-5341-5A50-6E239DC0CD71}"/>
              </a:ext>
            </a:extLst>
          </p:cNvPr>
          <p:cNvPicPr>
            <a:picLocks noChangeAspect="1"/>
          </p:cNvPicPr>
          <p:nvPr/>
        </p:nvPicPr>
        <p:blipFill>
          <a:blip r:embed="rId2"/>
          <a:stretch>
            <a:fillRect/>
          </a:stretch>
        </p:blipFill>
        <p:spPr>
          <a:xfrm>
            <a:off x="825500" y="1269564"/>
            <a:ext cx="7382896" cy="5029636"/>
          </a:xfrm>
          <a:prstGeom prst="rect">
            <a:avLst/>
          </a:prstGeom>
        </p:spPr>
      </p:pic>
    </p:spTree>
    <p:extLst>
      <p:ext uri="{BB962C8B-B14F-4D97-AF65-F5344CB8AC3E}">
        <p14:creationId xmlns:p14="http://schemas.microsoft.com/office/powerpoint/2010/main" val="1123430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- 2022</a:t>
            </a:r>
          </a:p>
        </p:txBody>
      </p:sp>
      <p:pic>
        <p:nvPicPr>
          <p:cNvPr id="3" name="USDCHF_ImageALLOC">
            <a:extLst>
              <a:ext uri="{FF2B5EF4-FFF2-40B4-BE49-F238E27FC236}">
                <a16:creationId xmlns:a16="http://schemas.microsoft.com/office/drawing/2014/main" id="{BD467CB3-88EB-DEC9-F615-54C5B2FF78B3}"/>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02ACBB2D-B596-9BAD-1158-066C62DF2CFE}"/>
              </a:ext>
            </a:extLst>
          </p:cNvPr>
          <p:cNvPicPr preferRelativeResize="0">
            <a:picLocks/>
          </p:cNvPicPr>
          <p:nvPr/>
        </p:nvPicPr>
        <p:blipFill>
          <a:blip r:embed="rId3"/>
          <a:stretch>
            <a:fillRect/>
          </a:stretch>
        </p:blipFill>
        <p:spPr>
          <a:xfrm>
            <a:off x="4749716" y="2351108"/>
            <a:ext cx="4204800" cy="3567600"/>
          </a:xfrm>
          <a:prstGeom prst="rect">
            <a:avLst/>
          </a:prstGeom>
        </p:spPr>
      </p:pic>
    </p:spTree>
    <p:extLst>
      <p:ext uri="{BB962C8B-B14F-4D97-AF65-F5344CB8AC3E}">
        <p14:creationId xmlns:p14="http://schemas.microsoft.com/office/powerpoint/2010/main" val="2894152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3D478BAC-E201-91BC-AE02-A6C20C3DD85B}"/>
              </a:ext>
            </a:extLst>
          </p:cNvPr>
          <p:cNvPicPr>
            <a:picLocks noChangeAspect="1"/>
          </p:cNvPicPr>
          <p:nvPr/>
        </p:nvPicPr>
        <p:blipFill>
          <a:blip r:embed="rId2"/>
          <a:stretch>
            <a:fillRect/>
          </a:stretch>
        </p:blipFill>
        <p:spPr>
          <a:xfrm>
            <a:off x="127000" y="1524000"/>
            <a:ext cx="8890000" cy="1884344"/>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4420A54F-D4E0-101E-03C8-100245E7258B}"/>
              </a:ext>
            </a:extLst>
          </p:cNvPr>
          <p:cNvPicPr>
            <a:picLocks noChangeAspect="1"/>
          </p:cNvPicPr>
          <p:nvPr/>
        </p:nvPicPr>
        <p:blipFill>
          <a:blip r:embed="rId2"/>
          <a:stretch>
            <a:fillRect/>
          </a:stretch>
        </p:blipFill>
        <p:spPr>
          <a:xfrm>
            <a:off x="127000" y="1524000"/>
            <a:ext cx="8890000" cy="153373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C0989BEF-4853-F146-E66B-8651AA947824}"/>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1391846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81DDBF5B-3E43-5347-90B5-87BCE4F8D1CA}"/>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3117912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- 2023</a:t>
            </a:r>
          </a:p>
        </p:txBody>
      </p:sp>
      <p:pic>
        <p:nvPicPr>
          <p:cNvPr id="6" name="Image 5">
            <a:extLst>
              <a:ext uri="{FF2B5EF4-FFF2-40B4-BE49-F238E27FC236}">
                <a16:creationId xmlns:a16="http://schemas.microsoft.com/office/drawing/2014/main" id="{051A15AB-0A41-EBDF-7FD0-57F0D6573A4C}"/>
              </a:ext>
            </a:extLst>
          </p:cNvPr>
          <p:cNvPicPr preferRelativeResize="0">
            <a:picLocks/>
          </p:cNvPicPr>
          <p:nvPr/>
        </p:nvPicPr>
        <p:blipFill>
          <a:blip r:embed="rId2"/>
          <a:stretch>
            <a:fillRect/>
          </a:stretch>
        </p:blipFill>
        <p:spPr>
          <a:xfrm>
            <a:off x="236220" y="2349500"/>
            <a:ext cx="4204800" cy="3567600"/>
          </a:xfrm>
          <a:prstGeom prst="rect">
            <a:avLst/>
          </a:prstGeom>
        </p:spPr>
      </p:pic>
      <p:pic>
        <p:nvPicPr>
          <p:cNvPr id="8" name="Image 7">
            <a:extLst>
              <a:ext uri="{FF2B5EF4-FFF2-40B4-BE49-F238E27FC236}">
                <a16:creationId xmlns:a16="http://schemas.microsoft.com/office/drawing/2014/main" id="{51D4F9C5-8018-B7F9-FDCC-EE687EEC8688}"/>
              </a:ext>
            </a:extLst>
          </p:cNvPr>
          <p:cNvPicPr preferRelativeResize="0">
            <a:picLocks/>
          </p:cNvPicPr>
          <p:nvPr/>
        </p:nvPicPr>
        <p:blipFill>
          <a:blip r:embed="rId3"/>
          <a:stretch>
            <a:fillRect/>
          </a:stretch>
        </p:blipFill>
        <p:spPr>
          <a:xfrm>
            <a:off x="4749800" y="2349500"/>
            <a:ext cx="4204800" cy="3567600"/>
          </a:xfrm>
          <a:prstGeom prst="rect">
            <a:avLst/>
          </a:prstGeom>
        </p:spPr>
      </p:pic>
    </p:spTree>
    <p:extLst>
      <p:ext uri="{BB962C8B-B14F-4D97-AF65-F5344CB8AC3E}">
        <p14:creationId xmlns:p14="http://schemas.microsoft.com/office/powerpoint/2010/main" val="3712693580"/>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5691</TotalTime>
  <Words>665</Words>
  <Application>Microsoft Office PowerPoint</Application>
  <PresentationFormat>Affichage à l'écran (4:3)</PresentationFormat>
  <Paragraphs>73</Paragraphs>
  <Slides>22</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22</vt:i4>
      </vt:variant>
    </vt:vector>
  </HeadingPairs>
  <TitlesOfParts>
    <vt:vector size="29"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- 2023</vt:lpstr>
      <vt:lpstr>GBPCHF - Historical &amp; Planned</vt:lpstr>
      <vt:lpstr>GBPCHF - Synthesis</vt:lpstr>
      <vt:lpstr>GBPCHF - 2022</vt:lpstr>
      <vt:lpstr>GBPCHF - 2023</vt:lpstr>
      <vt:lpstr>JPYCHF - Historical &amp; Planned</vt:lpstr>
      <vt:lpstr>JPYCHF - Synthesis</vt:lpstr>
      <vt:lpstr>JPYCHF - 2022</vt:lpstr>
      <vt:lpstr>JPYCHF - 2023</vt:lpstr>
      <vt:lpstr>USDCHF - Historical &amp; Planned</vt:lpstr>
      <vt:lpstr>USDCHF - Synthesis</vt:lpstr>
      <vt:lpstr>USDCHF - 2022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Eliott Gabrielle</cp:lastModifiedBy>
  <cp:revision>700</cp:revision>
  <cp:lastPrinted>2012-02-01T10:00:25Z</cp:lastPrinted>
  <dcterms:created xsi:type="dcterms:W3CDTF">2010-04-23T15:09:35Z</dcterms:created>
  <dcterms:modified xsi:type="dcterms:W3CDTF">2023-04-14T10:14:59Z</dcterms:modified>
</cp:coreProperties>
</file>