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60" r:id="rId9"/>
    <p:sldId id="497" r:id="rId10"/>
    <p:sldId id="499" r:id="rId11"/>
    <p:sldId id="459" r:id="rId12"/>
    <p:sldId id="500" r:id="rId13"/>
    <p:sldId id="502" r:id="rId14"/>
    <p:sldId id="503" r:id="rId15"/>
    <p:sldId id="462" r:id="rId16"/>
    <p:sldId id="504" r:id="rId17"/>
    <p:sldId id="506" r:id="rId18"/>
    <p:sldId id="507" r:id="rId19"/>
    <p:sldId id="461"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28/04/2023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032B374C-1434-6F4A-9D7A-43CD3A35B8B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16786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99D6DAC5-04EA-32FB-B627-2624178A374D}"/>
              </a:ext>
            </a:extLst>
          </p:cNvPr>
          <p:cNvPicPr>
            <a:picLocks noChangeAspect="1"/>
          </p:cNvPicPr>
          <p:nvPr/>
        </p:nvPicPr>
        <p:blipFill>
          <a:blip r:embed="rId2"/>
          <a:stretch>
            <a:fillRect/>
          </a:stretch>
        </p:blipFill>
        <p:spPr>
          <a:xfrm>
            <a:off x="895152" y="1270000"/>
            <a:ext cx="7239903" cy="5029200"/>
          </a:xfrm>
          <a:prstGeom prst="rect">
            <a:avLst/>
          </a:prstGeom>
        </p:spPr>
      </p:pic>
    </p:spTree>
    <p:extLst>
      <p:ext uri="{BB962C8B-B14F-4D97-AF65-F5344CB8AC3E}">
        <p14:creationId xmlns:p14="http://schemas.microsoft.com/office/powerpoint/2010/main" val="320255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1CAC1DD4-C37F-1CB5-279E-D8767C33DFD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295D151-A316-50D2-02A4-912E042D100B}"/>
              </a:ext>
            </a:extLst>
          </p:cNvPr>
          <p:cNvPicPr>
            <a:picLocks/>
          </p:cNvPicPr>
          <p:nvPr/>
        </p:nvPicPr>
        <p:blipFill>
          <a:blip r:embed="rId3"/>
          <a:stretch>
            <a:fillRect/>
          </a:stretch>
        </p:blipFill>
        <p:spPr>
          <a:xfrm>
            <a:off x="4749716" y="2351108"/>
            <a:ext cx="4204800" cy="3567600"/>
          </a:xfrm>
          <a:prstGeom prst="rect">
            <a:avLst/>
          </a:prstGeom>
        </p:spPr>
      </p:pic>
    </p:spTree>
    <p:extLst>
      <p:ext uri="{BB962C8B-B14F-4D97-AF65-F5344CB8AC3E}">
        <p14:creationId xmlns:p14="http://schemas.microsoft.com/office/powerpoint/2010/main" val="421888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6" name="Image 5">
            <a:extLst>
              <a:ext uri="{FF2B5EF4-FFF2-40B4-BE49-F238E27FC236}">
                <a16:creationId xmlns:a16="http://schemas.microsoft.com/office/drawing/2014/main" id="{CB1EBC72-B5C3-E767-6BD6-0299176C86F7}"/>
              </a:ext>
            </a:extLst>
          </p:cNvPr>
          <p:cNvPicPr>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651FDF5B-D377-3239-65BB-DFAA9AAA9E4E}"/>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1264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B34C17EE-4512-0A5F-952F-E731F433E8C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4202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88BC60F9-4A58-D714-2F4A-D915DEC40EAA}"/>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81341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DF16901E-8826-CC48-7248-F8CF4A23EBA2}"/>
              </a:ext>
            </a:extLst>
          </p:cNvPr>
          <p:cNvPicPr>
            <a:picLocks/>
          </p:cNvPicPr>
          <p:nvPr/>
        </p:nvPicPr>
        <p:blipFill>
          <a:blip r:embed="rId2"/>
          <a:stretch>
            <a:fillRect/>
          </a:stretch>
        </p:blipFill>
        <p:spPr>
          <a:xfrm>
            <a:off x="236136" y="2351108"/>
            <a:ext cx="4204800" cy="3567600"/>
          </a:xfrm>
          <a:prstGeom prst="rect">
            <a:avLst/>
          </a:prstGeom>
        </p:spPr>
      </p:pic>
      <p:pic>
        <p:nvPicPr>
          <p:cNvPr id="8" name="Image 7">
            <a:extLst>
              <a:ext uri="{FF2B5EF4-FFF2-40B4-BE49-F238E27FC236}">
                <a16:creationId xmlns:a16="http://schemas.microsoft.com/office/drawing/2014/main" id="{6CDEC7B6-4F69-A31D-953F-C23555248E58}"/>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1156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8" name="Image 7">
            <a:extLst>
              <a:ext uri="{FF2B5EF4-FFF2-40B4-BE49-F238E27FC236}">
                <a16:creationId xmlns:a16="http://schemas.microsoft.com/office/drawing/2014/main" id="{B808288C-CADA-1870-B527-F29F148AC8B2}"/>
              </a:ext>
            </a:extLst>
          </p:cNvPr>
          <p:cNvPicPr>
            <a:picLocks/>
          </p:cNvPicPr>
          <p:nvPr/>
        </p:nvPicPr>
        <p:blipFill>
          <a:blip r:embed="rId2"/>
          <a:stretch>
            <a:fillRect/>
          </a:stretch>
        </p:blipFill>
        <p:spPr>
          <a:xfrm>
            <a:off x="4749800" y="2349500"/>
            <a:ext cx="4204800" cy="3567600"/>
          </a:xfrm>
          <a:prstGeom prst="rect">
            <a:avLst/>
          </a:prstGeom>
        </p:spPr>
      </p:pic>
      <p:pic>
        <p:nvPicPr>
          <p:cNvPr id="10" name="Image 9">
            <a:extLst>
              <a:ext uri="{FF2B5EF4-FFF2-40B4-BE49-F238E27FC236}">
                <a16:creationId xmlns:a16="http://schemas.microsoft.com/office/drawing/2014/main" id="{017D386E-6FF0-945E-AB96-8F1B3B0D01C6}"/>
              </a:ext>
            </a:extLst>
          </p:cNvPr>
          <p:cNvPicPr>
            <a:picLocks/>
          </p:cNvPicPr>
          <p:nvPr/>
        </p:nvPicPr>
        <p:blipFill>
          <a:blip r:embed="rId3"/>
          <a:stretch>
            <a:fillRect/>
          </a:stretch>
        </p:blipFill>
        <p:spPr>
          <a:xfrm>
            <a:off x="236220" y="2349500"/>
            <a:ext cx="4204800" cy="3567600"/>
          </a:xfrm>
          <a:prstGeom prst="rect">
            <a:avLst/>
          </a:prstGeom>
        </p:spPr>
      </p:pic>
    </p:spTree>
    <p:extLst>
      <p:ext uri="{BB962C8B-B14F-4D97-AF65-F5344CB8AC3E}">
        <p14:creationId xmlns:p14="http://schemas.microsoft.com/office/powerpoint/2010/main" val="27962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F168CE88-95BF-5FFB-88FB-FF4E0F76A4B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81435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4C025FF5-8376-441F-F714-1790F975E057}"/>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255067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176EDD65-488F-BD0E-CB34-1E5AFB0F957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78FD7F14-0504-8FFA-9576-3B59E2828137}"/>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58005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0B6F15A-DBAA-E223-F9DE-C861FFBBE08C}"/>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8A214A7-50EB-654F-7E61-2F7EE3C5EFEB}"/>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2A3E3AA-A744-FDD5-484D-A934FFFF9E1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9822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C9580FF-C14A-09CC-C780-BA8050E586B0}"/>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158568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6" name="Image 5">
            <a:extLst>
              <a:ext uri="{FF2B5EF4-FFF2-40B4-BE49-F238E27FC236}">
                <a16:creationId xmlns:a16="http://schemas.microsoft.com/office/drawing/2014/main" id="{ADD2EDF8-6E13-78DD-CE74-24064A569EF5}"/>
              </a:ext>
            </a:extLst>
          </p:cNvPr>
          <p:cNvPicPr>
            <a:picLocks/>
          </p:cNvPicPr>
          <p:nvPr/>
        </p:nvPicPr>
        <p:blipFill>
          <a:blip r:embed="rId2"/>
          <a:stretch>
            <a:fillRect/>
          </a:stretch>
        </p:blipFill>
        <p:spPr>
          <a:xfrm>
            <a:off x="236136" y="2349500"/>
            <a:ext cx="4204800" cy="3567600"/>
          </a:xfrm>
          <a:prstGeom prst="rect">
            <a:avLst/>
          </a:prstGeom>
        </p:spPr>
      </p:pic>
      <p:pic>
        <p:nvPicPr>
          <p:cNvPr id="8" name="Image 7">
            <a:extLst>
              <a:ext uri="{FF2B5EF4-FFF2-40B4-BE49-F238E27FC236}">
                <a16:creationId xmlns:a16="http://schemas.microsoft.com/office/drawing/2014/main" id="{8500D880-9C9A-E53F-029B-075A150A554F}"/>
              </a:ext>
            </a:extLst>
          </p:cNvPr>
          <p:cNvPicPr>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302705420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- 2023</vt:lpstr>
      <vt:lpstr>GBPCHF - Historical &amp; Planned</vt:lpstr>
      <vt:lpstr>GBPCHF - Synthesis</vt:lpstr>
      <vt:lpstr>GBPCHF - 2022</vt:lpstr>
      <vt:lpstr>GBPCHF - 2023</vt:lpstr>
      <vt:lpstr>JPYCHF - Historical &amp; Planned</vt:lpstr>
      <vt:lpstr>JPYCHF - Synthesis</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2023-05-04T09:52:33Z</dcterms:modified>
</cp:coreProperties>
</file>