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60" r:id="rId9"/>
    <p:sldId id="497" r:id="rId10"/>
    <p:sldId id="499" r:id="rId11"/>
    <p:sldId id="459" r:id="rId12"/>
    <p:sldId id="500" r:id="rId13"/>
    <p:sldId id="502" r:id="rId14"/>
    <p:sldId id="503" r:id="rId15"/>
    <p:sldId id="462" r:id="rId16"/>
    <p:sldId id="504" r:id="rId17"/>
    <p:sldId id="506" r:id="rId18"/>
    <p:sldId id="507" r:id="rId19"/>
    <p:sldId id="461"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13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06/06/2023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6/6/2023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6/6/2023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6/6/2023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6/6/2023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6/6/2023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6/6/2023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6/6/2023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6/6/2023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6/6/2023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6/6/2023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6/6/2023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6/6/2023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6/6/2023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6/6/2023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6/6/2023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643A854F-51F0-F342-6CFC-EE66BA4E3A2E}"/>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76309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CB8C4F8F-DC4A-7B1D-2A58-33C2BF94995A}"/>
              </a:ext>
            </a:extLst>
          </p:cNvPr>
          <p:cNvPicPr>
            <a:picLocks noChangeAspect="1"/>
          </p:cNvPicPr>
          <p:nvPr/>
        </p:nvPicPr>
        <p:blipFill>
          <a:blip r:embed="rId2"/>
          <a:stretch>
            <a:fillRect/>
          </a:stretch>
        </p:blipFill>
        <p:spPr>
          <a:xfrm>
            <a:off x="824479" y="1293950"/>
            <a:ext cx="7382896" cy="5005250"/>
          </a:xfrm>
          <a:prstGeom prst="rect">
            <a:avLst/>
          </a:prstGeom>
        </p:spPr>
      </p:pic>
    </p:spTree>
    <p:extLst>
      <p:ext uri="{BB962C8B-B14F-4D97-AF65-F5344CB8AC3E}">
        <p14:creationId xmlns:p14="http://schemas.microsoft.com/office/powerpoint/2010/main" val="2506966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D35AAF18-34B6-50F0-7C55-E93C74C08E9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82FEC2FF-C018-2A93-35AA-8B3070024D6A}"/>
              </a:ext>
            </a:extLst>
          </p:cNvPr>
          <p:cNvPicPr preferRelativeResize="0">
            <a:picLocks/>
          </p:cNvPicPr>
          <p:nvPr/>
        </p:nvPicPr>
        <p:blipFill>
          <a:blip r:embed="rId3"/>
          <a:stretch>
            <a:fillRect/>
          </a:stretch>
        </p:blipFill>
        <p:spPr>
          <a:xfrm>
            <a:off x="4747149" y="2339375"/>
            <a:ext cx="4212701" cy="3582000"/>
          </a:xfrm>
          <a:prstGeom prst="rect">
            <a:avLst/>
          </a:prstGeom>
        </p:spPr>
      </p:pic>
    </p:spTree>
    <p:extLst>
      <p:ext uri="{BB962C8B-B14F-4D97-AF65-F5344CB8AC3E}">
        <p14:creationId xmlns:p14="http://schemas.microsoft.com/office/powerpoint/2010/main" val="688387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- 2023</a:t>
            </a:r>
          </a:p>
        </p:txBody>
      </p:sp>
      <p:pic>
        <p:nvPicPr>
          <p:cNvPr id="6" name="Image 5">
            <a:extLst>
              <a:ext uri="{FF2B5EF4-FFF2-40B4-BE49-F238E27FC236}">
                <a16:creationId xmlns:a16="http://schemas.microsoft.com/office/drawing/2014/main" id="{21512E2C-6A22-5408-B7DF-6213F384016D}"/>
              </a:ext>
            </a:extLst>
          </p:cNvPr>
          <p:cNvPicPr preferRelativeResize="0">
            <a:picLocks/>
          </p:cNvPicPr>
          <p:nvPr/>
        </p:nvPicPr>
        <p:blipFill>
          <a:blip r:embed="rId2"/>
          <a:stretch>
            <a:fillRect/>
          </a:stretch>
        </p:blipFill>
        <p:spPr>
          <a:xfrm>
            <a:off x="236220" y="2359700"/>
            <a:ext cx="4201200" cy="3571200"/>
          </a:xfrm>
          <a:prstGeom prst="rect">
            <a:avLst/>
          </a:prstGeom>
        </p:spPr>
      </p:pic>
      <p:pic>
        <p:nvPicPr>
          <p:cNvPr id="9" name="Image 8">
            <a:extLst>
              <a:ext uri="{FF2B5EF4-FFF2-40B4-BE49-F238E27FC236}">
                <a16:creationId xmlns:a16="http://schemas.microsoft.com/office/drawing/2014/main" id="{99EC1518-D4BA-1833-98E3-546C00C08B20}"/>
              </a:ext>
            </a:extLst>
          </p:cNvPr>
          <p:cNvPicPr preferRelativeResize="0">
            <a:picLocks/>
          </p:cNvPicPr>
          <p:nvPr/>
        </p:nvPicPr>
        <p:blipFill>
          <a:blip r:embed="rId3"/>
          <a:stretch>
            <a:fillRect/>
          </a:stretch>
        </p:blipFill>
        <p:spPr>
          <a:xfrm>
            <a:off x="4749800" y="2348900"/>
            <a:ext cx="4212701" cy="3582000"/>
          </a:xfrm>
          <a:prstGeom prst="rect">
            <a:avLst/>
          </a:prstGeom>
        </p:spPr>
      </p:pic>
    </p:spTree>
    <p:extLst>
      <p:ext uri="{BB962C8B-B14F-4D97-AF65-F5344CB8AC3E}">
        <p14:creationId xmlns:p14="http://schemas.microsoft.com/office/powerpoint/2010/main" val="343643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214BCEBC-BB66-098E-3F1C-4CF86E931B56}"/>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971018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6" name="Image 5">
            <a:extLst>
              <a:ext uri="{FF2B5EF4-FFF2-40B4-BE49-F238E27FC236}">
                <a16:creationId xmlns:a16="http://schemas.microsoft.com/office/drawing/2014/main" id="{CB727B2C-BBB2-8F63-AD51-90E32D7AD817}"/>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313244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11" name="Image 10">
            <a:extLst>
              <a:ext uri="{FF2B5EF4-FFF2-40B4-BE49-F238E27FC236}">
                <a16:creationId xmlns:a16="http://schemas.microsoft.com/office/drawing/2014/main" id="{C82A0E4D-2830-0101-7EAC-A28C40B011FA}"/>
              </a:ext>
            </a:extLst>
          </p:cNvPr>
          <p:cNvPicPr preferRelativeResize="0">
            <a:picLocks/>
          </p:cNvPicPr>
          <p:nvPr/>
        </p:nvPicPr>
        <p:blipFill>
          <a:blip r:embed="rId2"/>
          <a:stretch>
            <a:fillRect/>
          </a:stretch>
        </p:blipFill>
        <p:spPr>
          <a:xfrm>
            <a:off x="4749800" y="2349500"/>
            <a:ext cx="4212701" cy="3582000"/>
          </a:xfrm>
          <a:prstGeom prst="rect">
            <a:avLst/>
          </a:prstGeom>
        </p:spPr>
      </p:pic>
      <p:pic>
        <p:nvPicPr>
          <p:cNvPr id="12" name="Image 11">
            <a:extLst>
              <a:ext uri="{FF2B5EF4-FFF2-40B4-BE49-F238E27FC236}">
                <a16:creationId xmlns:a16="http://schemas.microsoft.com/office/drawing/2014/main" id="{F684317E-7CB5-90E2-BA2A-9F5C14BA4F55}"/>
              </a:ext>
            </a:extLst>
          </p:cNvPr>
          <p:cNvPicPr preferRelativeResize="0">
            <a:picLocks/>
          </p:cNvPicPr>
          <p:nvPr/>
        </p:nvPicPr>
        <p:blipFill>
          <a:blip r:embed="rId3"/>
          <a:stretch>
            <a:fillRect/>
          </a:stretch>
        </p:blipFill>
        <p:spPr>
          <a:xfrm>
            <a:off x="236237" y="2349500"/>
            <a:ext cx="4201200" cy="3571200"/>
          </a:xfrm>
          <a:prstGeom prst="rect">
            <a:avLst/>
          </a:prstGeom>
        </p:spPr>
      </p:pic>
    </p:spTree>
    <p:extLst>
      <p:ext uri="{BB962C8B-B14F-4D97-AF65-F5344CB8AC3E}">
        <p14:creationId xmlns:p14="http://schemas.microsoft.com/office/powerpoint/2010/main" val="162775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- 2023</a:t>
            </a:r>
          </a:p>
        </p:txBody>
      </p:sp>
      <p:pic>
        <p:nvPicPr>
          <p:cNvPr id="6" name="Image 5">
            <a:extLst>
              <a:ext uri="{FF2B5EF4-FFF2-40B4-BE49-F238E27FC236}">
                <a16:creationId xmlns:a16="http://schemas.microsoft.com/office/drawing/2014/main" id="{24B76EED-2BC2-6E38-E9C1-AFC0866F1F11}"/>
              </a:ext>
            </a:extLst>
          </p:cNvPr>
          <p:cNvPicPr preferRelativeResize="0">
            <a:picLocks/>
          </p:cNvPicPr>
          <p:nvPr/>
        </p:nvPicPr>
        <p:blipFill>
          <a:blip r:embed="rId2"/>
          <a:stretch>
            <a:fillRect/>
          </a:stretch>
        </p:blipFill>
        <p:spPr>
          <a:xfrm>
            <a:off x="236237" y="2349500"/>
            <a:ext cx="4200508" cy="3571200"/>
          </a:xfrm>
          <a:prstGeom prst="rect">
            <a:avLst/>
          </a:prstGeom>
        </p:spPr>
      </p:pic>
      <p:pic>
        <p:nvPicPr>
          <p:cNvPr id="8" name="Image 7">
            <a:extLst>
              <a:ext uri="{FF2B5EF4-FFF2-40B4-BE49-F238E27FC236}">
                <a16:creationId xmlns:a16="http://schemas.microsoft.com/office/drawing/2014/main" id="{6A4824FE-6974-7C33-E245-F824C0CDF42C}"/>
              </a:ext>
            </a:extLst>
          </p:cNvPr>
          <p:cNvPicPr preferRelativeResize="0">
            <a:picLocks/>
          </p:cNvPicPr>
          <p:nvPr/>
        </p:nvPicPr>
        <p:blipFill>
          <a:blip r:embed="rId3"/>
          <a:stretch>
            <a:fillRect/>
          </a:stretch>
        </p:blipFill>
        <p:spPr>
          <a:xfrm>
            <a:off x="4749800" y="2349500"/>
            <a:ext cx="4212000" cy="3582000"/>
          </a:xfrm>
          <a:prstGeom prst="rect">
            <a:avLst/>
          </a:prstGeom>
        </p:spPr>
      </p:pic>
    </p:spTree>
    <p:extLst>
      <p:ext uri="{BB962C8B-B14F-4D97-AF65-F5344CB8AC3E}">
        <p14:creationId xmlns:p14="http://schemas.microsoft.com/office/powerpoint/2010/main" val="250490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10839AD7-3FE8-C811-6CD0-7D7719550488}"/>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344042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E29FC4E2-FFD2-AD9C-BF40-018DE6C98142}"/>
              </a:ext>
            </a:extLst>
          </p:cNvPr>
          <p:cNvPicPr>
            <a:picLocks noChangeAspect="1"/>
          </p:cNvPicPr>
          <p:nvPr/>
        </p:nvPicPr>
        <p:blipFill>
          <a:blip r:embed="rId2"/>
          <a:stretch>
            <a:fillRect/>
          </a:stretch>
        </p:blipFill>
        <p:spPr>
          <a:xfrm>
            <a:off x="824479" y="1270000"/>
            <a:ext cx="7382896" cy="5029636"/>
          </a:xfrm>
          <a:prstGeom prst="rect">
            <a:avLst/>
          </a:prstGeom>
        </p:spPr>
      </p:pic>
    </p:spTree>
    <p:extLst>
      <p:ext uri="{BB962C8B-B14F-4D97-AF65-F5344CB8AC3E}">
        <p14:creationId xmlns:p14="http://schemas.microsoft.com/office/powerpoint/2010/main" val="366110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746FF7CE-E010-E436-5FFB-86F9D6CBF69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D3C2F9AA-A806-7632-0F06-D7FEA52AA9E7}"/>
              </a:ext>
            </a:extLst>
          </p:cNvPr>
          <p:cNvPicPr preferRelativeResize="0">
            <a:picLocks/>
          </p:cNvPicPr>
          <p:nvPr/>
        </p:nvPicPr>
        <p:blipFill>
          <a:blip r:embed="rId3"/>
          <a:stretch>
            <a:fillRect/>
          </a:stretch>
        </p:blipFill>
        <p:spPr>
          <a:xfrm>
            <a:off x="4749800" y="2339375"/>
            <a:ext cx="4212701" cy="3582000"/>
          </a:xfrm>
          <a:prstGeom prst="rect">
            <a:avLst/>
          </a:prstGeom>
        </p:spPr>
      </p:pic>
    </p:spTree>
    <p:extLst>
      <p:ext uri="{BB962C8B-B14F-4D97-AF65-F5344CB8AC3E}">
        <p14:creationId xmlns:p14="http://schemas.microsoft.com/office/powerpoint/2010/main" val="460824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3F5BB5B-094C-C3DC-CD02-B826F62F26C9}"/>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CB21447-3D00-0936-D194-1AF1C0DD60A1}"/>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110D5478-4F22-1B4F-EB77-A95BAC602045}"/>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2915599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E3D1B37B-EE67-7E67-3383-23569F1BF3B7}"/>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70508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6" name="Image 5">
            <a:extLst>
              <a:ext uri="{FF2B5EF4-FFF2-40B4-BE49-F238E27FC236}">
                <a16:creationId xmlns:a16="http://schemas.microsoft.com/office/drawing/2014/main" id="{16A6A0D6-46FA-5DAF-8F8A-E226F60E7489}"/>
              </a:ext>
            </a:extLst>
          </p:cNvPr>
          <p:cNvPicPr preferRelativeResize="0">
            <a:picLocks/>
          </p:cNvPicPr>
          <p:nvPr/>
        </p:nvPicPr>
        <p:blipFill>
          <a:blip r:embed="rId2"/>
          <a:stretch>
            <a:fillRect/>
          </a:stretch>
        </p:blipFill>
        <p:spPr>
          <a:xfrm>
            <a:off x="236220" y="2349500"/>
            <a:ext cx="4201200" cy="3571200"/>
          </a:xfrm>
          <a:prstGeom prst="rect">
            <a:avLst/>
          </a:prstGeom>
        </p:spPr>
      </p:pic>
      <p:pic>
        <p:nvPicPr>
          <p:cNvPr id="8" name="Image 7">
            <a:extLst>
              <a:ext uri="{FF2B5EF4-FFF2-40B4-BE49-F238E27FC236}">
                <a16:creationId xmlns:a16="http://schemas.microsoft.com/office/drawing/2014/main" id="{09D91B00-F3A9-6158-697A-C167295FC565}"/>
              </a:ext>
            </a:extLst>
          </p:cNvPr>
          <p:cNvPicPr preferRelativeResize="0">
            <a:picLocks/>
          </p:cNvPicPr>
          <p:nvPr/>
        </p:nvPicPr>
        <p:blipFill>
          <a:blip r:embed="rId3"/>
          <a:stretch>
            <a:fillRect/>
          </a:stretch>
        </p:blipFill>
        <p:spPr>
          <a:xfrm>
            <a:off x="4721681" y="2349500"/>
            <a:ext cx="4212000" cy="3582000"/>
          </a:xfrm>
          <a:prstGeom prst="rect">
            <a:avLst/>
          </a:prstGeom>
        </p:spPr>
      </p:pic>
    </p:spTree>
    <p:extLst>
      <p:ext uri="{BB962C8B-B14F-4D97-AF65-F5344CB8AC3E}">
        <p14:creationId xmlns:p14="http://schemas.microsoft.com/office/powerpoint/2010/main" val="239539803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- 2023</vt:lpstr>
      <vt:lpstr>GBPCHF - Historical &amp; Planned</vt:lpstr>
      <vt:lpstr>GBPCHF - Synthesis</vt:lpstr>
      <vt:lpstr>GBPCHF - 2022</vt:lpstr>
      <vt:lpstr>GBPCHF - 2023</vt:lpstr>
      <vt:lpstr>JPYCHF - Historical &amp; Planned</vt:lpstr>
      <vt:lpstr>JPYCHF - Synthesis</vt:lpstr>
      <vt:lpstr>JPYCHF - 2022</vt:lpstr>
      <vt:lpstr>JPYCHF - 2023</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700</cp:revision>
  <cp:lastPrinted>2012-02-01T10:00:25Z</cp:lastPrinted>
  <dcterms:created xsi:type="dcterms:W3CDTF">2010-04-23T15:09:35Z</dcterms:created>
  <dcterms:modified xsi:type="dcterms:W3CDTF">2023-06-06T11:47:40Z</dcterms:modified>
</cp:coreProperties>
</file>