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60" r:id="rId9"/>
    <p:sldId id="497" r:id="rId10"/>
    <p:sldId id="499" r:id="rId11"/>
    <p:sldId id="459" r:id="rId12"/>
    <p:sldId id="500" r:id="rId13"/>
    <p:sldId id="502" r:id="rId14"/>
    <p:sldId id="503" r:id="rId15"/>
    <p:sldId id="462" r:id="rId16"/>
    <p:sldId id="504" r:id="rId17"/>
    <p:sldId id="506" r:id="rId18"/>
    <p:sldId id="507" r:id="rId19"/>
    <p:sldId id="461"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7" d="100"/>
          <a:sy n="107" d="100"/>
        </p:scale>
        <p:origin x="105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18/07/2023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44FA879C-1795-D7B0-2AF5-6C43440E71A3}"/>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69850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B5C315C5-E60F-BBB9-E74C-15626DE637C2}"/>
              </a:ext>
            </a:extLst>
          </p:cNvPr>
          <p:cNvPicPr>
            <a:picLocks noChangeAspect="1"/>
          </p:cNvPicPr>
          <p:nvPr/>
        </p:nvPicPr>
        <p:blipFill>
          <a:blip r:embed="rId2"/>
          <a:stretch>
            <a:fillRect/>
          </a:stretch>
        </p:blipFill>
        <p:spPr>
          <a:xfrm>
            <a:off x="824479" y="1270000"/>
            <a:ext cx="7382896" cy="4993057"/>
          </a:xfrm>
          <a:prstGeom prst="rect">
            <a:avLst/>
          </a:prstGeom>
        </p:spPr>
      </p:pic>
    </p:spTree>
    <p:extLst>
      <p:ext uri="{BB962C8B-B14F-4D97-AF65-F5344CB8AC3E}">
        <p14:creationId xmlns:p14="http://schemas.microsoft.com/office/powerpoint/2010/main" val="195754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9CD6CCDF-78B8-E77B-361C-A94606E364E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47CCE8B0-BF18-644C-B32C-9352D01B8B23}"/>
              </a:ext>
            </a:extLst>
          </p:cNvPr>
          <p:cNvPicPr preferRelativeResize="0">
            <a:picLocks/>
          </p:cNvPicPr>
          <p:nvPr/>
        </p:nvPicPr>
        <p:blipFill>
          <a:blip r:embed="rId3"/>
          <a:stretch>
            <a:fillRect/>
          </a:stretch>
        </p:blipFill>
        <p:spPr>
          <a:xfrm>
            <a:off x="4749800" y="2350175"/>
            <a:ext cx="4200508" cy="3571200"/>
          </a:xfrm>
          <a:prstGeom prst="rect">
            <a:avLst/>
          </a:prstGeom>
        </p:spPr>
      </p:pic>
    </p:spTree>
    <p:extLst>
      <p:ext uri="{BB962C8B-B14F-4D97-AF65-F5344CB8AC3E}">
        <p14:creationId xmlns:p14="http://schemas.microsoft.com/office/powerpoint/2010/main" val="235400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B4E587C3-9703-7ED3-2212-6C1DC906529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3C2216B1-8676-7C94-CA34-20F75D572E1D}"/>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3327666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AD681F10-B472-BF79-AD41-70D83A3867B0}"/>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424994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7" name="Image 6">
            <a:extLst>
              <a:ext uri="{FF2B5EF4-FFF2-40B4-BE49-F238E27FC236}">
                <a16:creationId xmlns:a16="http://schemas.microsoft.com/office/drawing/2014/main" id="{5CCF68DF-E9E6-1245-D245-DF0CC939122C}"/>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408323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6" name="Image 5">
            <a:extLst>
              <a:ext uri="{FF2B5EF4-FFF2-40B4-BE49-F238E27FC236}">
                <a16:creationId xmlns:a16="http://schemas.microsoft.com/office/drawing/2014/main" id="{96C7CA64-42B6-FE81-8283-6FF198435E46}"/>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2E8C4F21-1003-7573-259C-4F386EBABE91}"/>
              </a:ext>
            </a:extLst>
          </p:cNvPr>
          <p:cNvPicPr preferRelativeResize="0">
            <a:picLocks/>
          </p:cNvPicPr>
          <p:nvPr/>
        </p:nvPicPr>
        <p:blipFill>
          <a:blip r:embed="rId3"/>
          <a:stretch>
            <a:fillRect/>
          </a:stretch>
        </p:blipFill>
        <p:spPr>
          <a:xfrm>
            <a:off x="4750492" y="2349500"/>
            <a:ext cx="4200508" cy="3571200"/>
          </a:xfrm>
          <a:prstGeom prst="rect">
            <a:avLst/>
          </a:prstGeom>
        </p:spPr>
      </p:pic>
    </p:spTree>
    <p:extLst>
      <p:ext uri="{BB962C8B-B14F-4D97-AF65-F5344CB8AC3E}">
        <p14:creationId xmlns:p14="http://schemas.microsoft.com/office/powerpoint/2010/main" val="358820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6" name="Image 5">
            <a:extLst>
              <a:ext uri="{FF2B5EF4-FFF2-40B4-BE49-F238E27FC236}">
                <a16:creationId xmlns:a16="http://schemas.microsoft.com/office/drawing/2014/main" id="{828CFE63-83F5-11C5-0B4E-8905FBD664C2}"/>
              </a:ext>
            </a:extLst>
          </p:cNvPr>
          <p:cNvPicPr preferRelativeResize="0">
            <a:picLocks/>
          </p:cNvPicPr>
          <p:nvPr/>
        </p:nvPicPr>
        <p:blipFill>
          <a:blip r:embed="rId2"/>
          <a:stretch>
            <a:fillRect/>
          </a:stretch>
        </p:blipFill>
        <p:spPr>
          <a:xfrm>
            <a:off x="236220" y="2349500"/>
            <a:ext cx="4201200" cy="3571200"/>
          </a:xfrm>
          <a:prstGeom prst="rect">
            <a:avLst/>
          </a:prstGeom>
        </p:spPr>
      </p:pic>
      <p:pic>
        <p:nvPicPr>
          <p:cNvPr id="8" name="Image 7">
            <a:extLst>
              <a:ext uri="{FF2B5EF4-FFF2-40B4-BE49-F238E27FC236}">
                <a16:creationId xmlns:a16="http://schemas.microsoft.com/office/drawing/2014/main" id="{6F2CCA2A-5A75-766F-BB19-5CA997CF4F9F}"/>
              </a:ext>
            </a:extLst>
          </p:cNvPr>
          <p:cNvPicPr preferRelativeResize="0">
            <a:picLocks/>
          </p:cNvPicPr>
          <p:nvPr/>
        </p:nvPicPr>
        <p:blipFill>
          <a:blip r:embed="rId3"/>
          <a:stretch>
            <a:fillRect/>
          </a:stretch>
        </p:blipFill>
        <p:spPr>
          <a:xfrm>
            <a:off x="4750492" y="2349500"/>
            <a:ext cx="4201200" cy="3571200"/>
          </a:xfrm>
          <a:prstGeom prst="rect">
            <a:avLst/>
          </a:prstGeom>
        </p:spPr>
      </p:pic>
    </p:spTree>
    <p:extLst>
      <p:ext uri="{BB962C8B-B14F-4D97-AF65-F5344CB8AC3E}">
        <p14:creationId xmlns:p14="http://schemas.microsoft.com/office/powerpoint/2010/main" val="804934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42FE5558-BEA0-F9F6-7606-569EDBFBD558}"/>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424129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1F414A13-3D96-27E7-537A-7B67591444BA}"/>
              </a:ext>
            </a:extLst>
          </p:cNvPr>
          <p:cNvPicPr>
            <a:picLocks noChangeAspect="1"/>
          </p:cNvPicPr>
          <p:nvPr/>
        </p:nvPicPr>
        <p:blipFill>
          <a:blip r:embed="rId2"/>
          <a:stretch>
            <a:fillRect/>
          </a:stretch>
        </p:blipFill>
        <p:spPr>
          <a:xfrm>
            <a:off x="825500" y="1196406"/>
            <a:ext cx="7401185" cy="5102794"/>
          </a:xfrm>
          <a:prstGeom prst="rect">
            <a:avLst/>
          </a:prstGeom>
        </p:spPr>
      </p:pic>
    </p:spTree>
    <p:extLst>
      <p:ext uri="{BB962C8B-B14F-4D97-AF65-F5344CB8AC3E}">
        <p14:creationId xmlns:p14="http://schemas.microsoft.com/office/powerpoint/2010/main" val="131277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B6788046-E26D-9F1F-192D-1A43B6B4575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4E31E41B-25A2-47D0-3962-AF317125F48F}"/>
              </a:ext>
            </a:extLst>
          </p:cNvPr>
          <p:cNvPicPr preferRelativeResize="0">
            <a:picLocks/>
          </p:cNvPicPr>
          <p:nvPr/>
        </p:nvPicPr>
        <p:blipFill>
          <a:blip r:embed="rId3"/>
          <a:stretch>
            <a:fillRect/>
          </a:stretch>
        </p:blipFill>
        <p:spPr>
          <a:xfrm>
            <a:off x="4751184" y="2349500"/>
            <a:ext cx="4200508" cy="3571200"/>
          </a:xfrm>
          <a:prstGeom prst="rect">
            <a:avLst/>
          </a:prstGeom>
        </p:spPr>
      </p:pic>
    </p:spTree>
    <p:extLst>
      <p:ext uri="{BB962C8B-B14F-4D97-AF65-F5344CB8AC3E}">
        <p14:creationId xmlns:p14="http://schemas.microsoft.com/office/powerpoint/2010/main" val="374863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573A71B-9981-B676-EE44-445AC60CC911}"/>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5CCA1A5-4B46-1DDA-23CC-548012531993}"/>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01035BE-BCB9-A561-09EC-0FF2A300079C}"/>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47683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C321E439-2042-8824-D8B5-7A06383CFF28}"/>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276232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70CC71AB-4359-7052-A5C2-D1A81F7AE55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800F660A-8B5F-071D-5C71-85E3D52FD635}"/>
              </a:ext>
            </a:extLst>
          </p:cNvPr>
          <p:cNvPicPr preferRelativeResize="0">
            <a:picLocks/>
          </p:cNvPicPr>
          <p:nvPr/>
        </p:nvPicPr>
        <p:blipFill>
          <a:blip r:embed="rId3"/>
          <a:stretch>
            <a:fillRect/>
          </a:stretch>
        </p:blipFill>
        <p:spPr>
          <a:xfrm>
            <a:off x="4749800" y="2350175"/>
            <a:ext cx="4200508" cy="3571200"/>
          </a:xfrm>
          <a:prstGeom prst="rect">
            <a:avLst/>
          </a:prstGeom>
        </p:spPr>
      </p:pic>
    </p:spTree>
    <p:extLst>
      <p:ext uri="{BB962C8B-B14F-4D97-AF65-F5344CB8AC3E}">
        <p14:creationId xmlns:p14="http://schemas.microsoft.com/office/powerpoint/2010/main" val="367985361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- 2023</vt:lpstr>
      <vt:lpstr>GBPCHF - Historical &amp; Planned</vt:lpstr>
      <vt:lpstr>GBPCHF - Synthesis</vt:lpstr>
      <vt:lpstr>GBPCHF - 2022</vt:lpstr>
      <vt:lpstr>GBPCHF - 2023</vt:lpstr>
      <vt:lpstr>JPYCHF - Historical &amp; Planned</vt:lpstr>
      <vt:lpstr>JPYCHF - Synthesis</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699</cp:revision>
  <cp:lastPrinted>2012-02-01T10:00:25Z</cp:lastPrinted>
  <dcterms:created xsi:type="dcterms:W3CDTF">2010-04-23T15:09:35Z</dcterms:created>
  <dcterms:modified xsi:type="dcterms:W3CDTF">2023-07-18T15:46:09Z</dcterms:modified>
</cp:coreProperties>
</file>