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08/08/2023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7EFF467A-7369-A16F-C8C4-65653F02E4D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6FBC327-8041-BD55-9618-84DD02C48277}"/>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283160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297098C5-2440-85F0-A5E9-2DF52DF0FB60}"/>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50425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F9024F3A-6BBB-D2F3-72C1-64CB98924F79}"/>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7143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94DEF5F3-561F-FEF3-50A0-9D406F5644D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1CCF611-A9A9-D860-3A7B-9B70F3159079}"/>
              </a:ext>
            </a:extLst>
          </p:cNvPr>
          <p:cNvPicPr preferRelativeResize="0">
            <a:picLocks/>
          </p:cNvPicPr>
          <p:nvPr/>
        </p:nvPicPr>
        <p:blipFill>
          <a:blip r:embed="rId3"/>
          <a:stretch>
            <a:fillRect/>
          </a:stretch>
        </p:blipFill>
        <p:spPr>
          <a:xfrm>
            <a:off x="4721681" y="2349500"/>
            <a:ext cx="4201200" cy="3571200"/>
          </a:xfrm>
          <a:prstGeom prst="rect">
            <a:avLst/>
          </a:prstGeom>
        </p:spPr>
      </p:pic>
    </p:spTree>
    <p:extLst>
      <p:ext uri="{BB962C8B-B14F-4D97-AF65-F5344CB8AC3E}">
        <p14:creationId xmlns:p14="http://schemas.microsoft.com/office/powerpoint/2010/main" val="10942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8EB4DEDE-085B-7F0E-ADE2-8F30DFB4821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AEA66E93-C8EB-2F82-0684-00EC9BD1AF58}"/>
              </a:ext>
            </a:extLst>
          </p:cNvPr>
          <p:cNvPicPr preferRelativeResize="0">
            <a:picLocks/>
          </p:cNvPicPr>
          <p:nvPr/>
        </p:nvPicPr>
        <p:blipFill>
          <a:blip r:embed="rId3"/>
          <a:stretch>
            <a:fillRect/>
          </a:stretch>
        </p:blipFill>
        <p:spPr>
          <a:xfrm>
            <a:off x="4749800" y="2350175"/>
            <a:ext cx="4201200" cy="3571200"/>
          </a:xfrm>
          <a:prstGeom prst="rect">
            <a:avLst/>
          </a:prstGeom>
        </p:spPr>
      </p:pic>
    </p:spTree>
    <p:extLst>
      <p:ext uri="{BB962C8B-B14F-4D97-AF65-F5344CB8AC3E}">
        <p14:creationId xmlns:p14="http://schemas.microsoft.com/office/powerpoint/2010/main" val="21157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6E250690-5360-481B-1786-D0F85EC78A5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5604EF8-CF35-80D1-FBF9-F13AC62C14AD}"/>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19495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BC9A40CF-D6C5-5A9B-4BBB-F2448611ACFD}"/>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75832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7" name="Image 6">
            <a:extLst>
              <a:ext uri="{FF2B5EF4-FFF2-40B4-BE49-F238E27FC236}">
                <a16:creationId xmlns:a16="http://schemas.microsoft.com/office/drawing/2014/main" id="{91207FDE-D225-E92F-C000-F644F99DC78A}"/>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207404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5FAD4D9E-1AB4-F262-F2E1-86B8E4A982D1}"/>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2331B5DF-C9C3-7E72-41C5-D19F444ADD2A}"/>
              </a:ext>
            </a:extLst>
          </p:cNvPr>
          <p:cNvPicPr preferRelativeResize="0">
            <a:picLocks/>
          </p:cNvPicPr>
          <p:nvPr/>
        </p:nvPicPr>
        <p:blipFill>
          <a:blip r:embed="rId3"/>
          <a:stretch>
            <a:fillRect/>
          </a:stretch>
        </p:blipFill>
        <p:spPr>
          <a:xfrm>
            <a:off x="4750492" y="2349500"/>
            <a:ext cx="4200508" cy="3571200"/>
          </a:xfrm>
          <a:prstGeom prst="rect">
            <a:avLst/>
          </a:prstGeom>
        </p:spPr>
      </p:pic>
    </p:spTree>
    <p:extLst>
      <p:ext uri="{BB962C8B-B14F-4D97-AF65-F5344CB8AC3E}">
        <p14:creationId xmlns:p14="http://schemas.microsoft.com/office/powerpoint/2010/main" val="13425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617A8867-390F-DA73-FE0A-BC77AA633E25}"/>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155AEBDE-9E04-C672-C9B6-D49FF6C20D06}"/>
              </a:ext>
            </a:extLst>
          </p:cNvPr>
          <p:cNvPicPr preferRelativeResize="0">
            <a:picLocks/>
          </p:cNvPicPr>
          <p:nvPr/>
        </p:nvPicPr>
        <p:blipFill>
          <a:blip r:embed="rId3"/>
          <a:stretch>
            <a:fillRect/>
          </a:stretch>
        </p:blipFill>
        <p:spPr>
          <a:xfrm>
            <a:off x="4721681" y="2349500"/>
            <a:ext cx="4201200" cy="3571200"/>
          </a:xfrm>
          <a:prstGeom prst="rect">
            <a:avLst/>
          </a:prstGeom>
        </p:spPr>
      </p:pic>
    </p:spTree>
    <p:extLst>
      <p:ext uri="{BB962C8B-B14F-4D97-AF65-F5344CB8AC3E}">
        <p14:creationId xmlns:p14="http://schemas.microsoft.com/office/powerpoint/2010/main" val="405903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6" name="Image 5">
            <a:extLst>
              <a:ext uri="{FF2B5EF4-FFF2-40B4-BE49-F238E27FC236}">
                <a16:creationId xmlns:a16="http://schemas.microsoft.com/office/drawing/2014/main" id="{F0ED9B7E-7A68-5DB2-E451-5FEAFB6E492B}"/>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10" name="Image 9">
            <a:extLst>
              <a:ext uri="{FF2B5EF4-FFF2-40B4-BE49-F238E27FC236}">
                <a16:creationId xmlns:a16="http://schemas.microsoft.com/office/drawing/2014/main" id="{E34E37EF-5472-8FA7-8A9F-C03F15E44C9A}"/>
              </a:ext>
            </a:extLst>
          </p:cNvPr>
          <p:cNvPicPr preferRelativeResize="0">
            <a:picLocks/>
          </p:cNvPicPr>
          <p:nvPr/>
        </p:nvPicPr>
        <p:blipFill>
          <a:blip r:embed="rId3"/>
          <a:stretch>
            <a:fillRect/>
          </a:stretch>
        </p:blipFill>
        <p:spPr>
          <a:xfrm>
            <a:off x="4721681" y="2349500"/>
            <a:ext cx="4201200" cy="3571200"/>
          </a:xfrm>
          <a:prstGeom prst="rect">
            <a:avLst/>
          </a:prstGeom>
        </p:spPr>
      </p:pic>
    </p:spTree>
    <p:extLst>
      <p:ext uri="{BB962C8B-B14F-4D97-AF65-F5344CB8AC3E}">
        <p14:creationId xmlns:p14="http://schemas.microsoft.com/office/powerpoint/2010/main" val="181287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93A39745-3DA6-2334-82AF-81F49315E19F}"/>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70250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59750878-7028-DDF7-6DCE-305DE5AD0189}"/>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63457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D74C03EA-317C-2457-3625-D1769650B76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31E06303-1D09-81FD-E4FF-D27AB9FE765A}"/>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416625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ED74702-21A0-36D8-EA20-DB78F8008912}"/>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94107CA-7D39-F45B-C886-2A4C432EE455}"/>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8FDBEEC-1D13-C244-24DD-122090AEEB4E}"/>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4847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67EBF184-1347-5E43-CAE4-FBCF72D0CDC4}"/>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61248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36181ECB-EDED-C32F-782B-6A86DB52737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E58BCF7E-E1BB-ED8A-0455-C8C6669EDB9E}"/>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200253804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699</cp:revision>
  <cp:lastPrinted>2012-02-01T10:00:25Z</cp:lastPrinted>
  <dcterms:created xsi:type="dcterms:W3CDTF">2010-04-23T15:09:35Z</dcterms:created>
  <dcterms:modified xsi:type="dcterms:W3CDTF">2023-08-08T12:40:53Z</dcterms:modified>
</cp:coreProperties>
</file>