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13/09/2023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9/13/2023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9/13/2023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9/13/2023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9/13/2023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9/13/2023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9/13/2023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9/13/2023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9/13/2023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9/13/2023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9/13/2023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9/13/2023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9/13/2023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9/13/2023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9/13/2023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9/13/2023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C11D9C5-5780-4ACD-A614-8358684C624C}"/>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0687E218-10D8-5E0B-49A8-4B0F1BF90C7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8475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FC705A69-E07B-9638-A1E6-AA149DE91B8B}"/>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234658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0B450D0-228F-AEC9-022E-0C13E676ED63}"/>
              </a:ext>
            </a:extLst>
          </p:cNvPr>
          <p:cNvPicPr>
            <a:picLocks noChangeAspect="1"/>
          </p:cNvPicPr>
          <p:nvPr/>
        </p:nvPicPr>
        <p:blipFill>
          <a:blip r:embed="rId2"/>
          <a:stretch>
            <a:fillRect/>
          </a:stretch>
        </p:blipFill>
        <p:spPr>
          <a:xfrm>
            <a:off x="824479" y="1269564"/>
            <a:ext cx="7382896" cy="5029636"/>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166868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85A1052-2BE1-ECC6-759C-9018C4BF5A15}"/>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700C55D4-6C48-FE7D-04B2-FA2484D6DF39}"/>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24839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22D4303-5A7F-2FE2-8761-BA5A1FA2C7B0}"/>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13F0C4FF-244C-E5E7-7FBB-B222D1B90FA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54489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3DCAD6A-6274-195D-1014-CC0936071154}"/>
              </a:ext>
            </a:extLst>
          </p:cNvPr>
          <p:cNvPicPr>
            <a:picLocks noChangeAspect="1"/>
          </p:cNvPicPr>
          <p:nvPr/>
        </p:nvPicPr>
        <p:blipFill>
          <a:blip r:embed="rId2"/>
          <a:stretch>
            <a:fillRect/>
          </a:stretch>
        </p:blipFill>
        <p:spPr>
          <a:xfrm>
            <a:off x="4739151" y="2349500"/>
            <a:ext cx="4200508" cy="3566469"/>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38B9377F-D284-0740-DC3E-E553434739E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18971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9E512E6D-5E86-A388-4044-B51196201145}"/>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15103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CF62845-164E-5C94-5824-4D30E20FB558}"/>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JPYCHF - Synthesis</a:t>
            </a:r>
          </a:p>
        </p:txBody>
      </p:sp>
    </p:spTree>
    <p:extLst>
      <p:ext uri="{BB962C8B-B14F-4D97-AF65-F5344CB8AC3E}">
        <p14:creationId xmlns:p14="http://schemas.microsoft.com/office/powerpoint/2010/main" val="318035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84A87F11-D97F-776C-EBEE-AE6CCEEC40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JPYCHF_ImageBLEND">
            <a:extLst>
              <a:ext uri="{FF2B5EF4-FFF2-40B4-BE49-F238E27FC236}">
                <a16:creationId xmlns:a16="http://schemas.microsoft.com/office/drawing/2014/main" id="{35743106-845E-27A8-5145-4C99AD4F126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333855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7044E7C-4ACF-BED7-B1B2-32AE8AC66B78}"/>
              </a:ext>
            </a:extLst>
          </p:cNvPr>
          <p:cNvPicPr>
            <a:picLocks noChangeAspect="1"/>
          </p:cNvPicPr>
          <p:nvPr/>
        </p:nvPicPr>
        <p:blipFill>
          <a:blip r:embed="rId2"/>
          <a:stretch>
            <a:fillRect/>
          </a:stretch>
        </p:blipFill>
        <p:spPr>
          <a:xfrm>
            <a:off x="4721681" y="2349500"/>
            <a:ext cx="4200508" cy="3566469"/>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23E4525C-F118-AC97-5926-AE784AA8495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49953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3AA1926-B132-A8CE-4CA4-570C025F650E}"/>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3A2850D7-DDAA-BEAC-5090-EE069927050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39294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E4F6671-7B68-B2C5-F1A3-82CDBA92D570}"/>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262837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4FD0ADBE-DD88-7831-11BA-754F4DD11032}"/>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3292449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6ED38F4-933F-BC57-314B-E975F3F1D963}"/>
              </a:ext>
            </a:extLst>
          </p:cNvPr>
          <p:cNvPicPr>
            <a:picLocks noChangeAspect="1"/>
          </p:cNvPicPr>
          <p:nvPr/>
        </p:nvPicPr>
        <p:blipFill>
          <a:blip r:embed="rId2"/>
          <a:stretch>
            <a:fillRect/>
          </a:stretch>
        </p:blipFill>
        <p:spPr>
          <a:xfrm>
            <a:off x="4721681" y="2349500"/>
            <a:ext cx="4200508" cy="3566469"/>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AB03328D-D5B7-DBFC-2E11-14C17B0248A2}"/>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753029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7D15D6A-E46A-651D-435E-6C01020FBAEB}"/>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5660A8E-AE39-4E26-E61C-D2B795E72503}"/>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1E47D15-0335-1920-113E-3B90A4FC4BB9}"/>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83996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346D57F6-D2FC-5402-6FD1-9145ECAD34A7}"/>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36806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655BA6B-C794-A4A0-EB07-DC58AD862F65}"/>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3A63B66-8949-0EC3-35AA-3454977DCE9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4634088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5701</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GBPCHF - Historical &amp; Planned</vt:lpstr>
      <vt:lpstr>GBPCHF - Synthesis</vt:lpstr>
      <vt:lpstr>GBPCHF - 2021</vt:lpstr>
      <vt:lpstr>GBPCHF - 2022</vt:lpstr>
      <vt:lpstr>GBPCHF - 2023</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699</cp:revision>
  <cp:lastPrinted>2012-02-01T10:00:25Z</cp:lastPrinted>
  <dcterms:created xsi:type="dcterms:W3CDTF">2010-04-23T15:09:35Z</dcterms:created>
  <dcterms:modified xsi:type="dcterms:W3CDTF">2023-09-13T10:05:40Z</dcterms:modified>
</cp:coreProperties>
</file>