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10/10/2023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10</a:t>
            </a:fld>
            <a:endParaRPr lang="fr-FR" dirty="0"/>
          </a:p>
        </p:txBody>
      </p:sp>
    </p:spTree>
    <p:extLst>
      <p:ext uri="{BB962C8B-B14F-4D97-AF65-F5344CB8AC3E}">
        <p14:creationId xmlns:p14="http://schemas.microsoft.com/office/powerpoint/2010/main" val="2677578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10/10/2023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10/10/2023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10/10/2023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10/10/2023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10/10/2023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10/10/2023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10/10/2023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10/10/2023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10/10/2023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10/10/2023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3E26F05-F8F3-4EE0-5F73-F538ADF4CB98}"/>
              </a:ext>
            </a:extLst>
          </p:cNvPr>
          <p:cNvPicPr preferRelativeResize="0">
            <a:picLocks/>
          </p:cNvPicPr>
          <p:nvPr/>
        </p:nvPicPr>
        <p:blipFill>
          <a:blip r:embed="rId3"/>
          <a:stretch>
            <a:fillRect/>
          </a:stretch>
        </p:blipFill>
        <p:spPr>
          <a:xfrm>
            <a:off x="4749800" y="2349500"/>
            <a:ext cx="4200508" cy="3571200"/>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4B01970C-9FE8-156F-D035-6AE516AA3A18}"/>
              </a:ext>
            </a:extLst>
          </p:cNvPr>
          <p:cNvPicPr>
            <a:picLocks noChangeAspect="1"/>
          </p:cNvPicPr>
          <p:nvPr/>
        </p:nvPicPr>
        <p:blipFill>
          <a:blip r:embed="rId4"/>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91367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74D84A14-35B6-AB7D-FA4F-C10EE118E7FA}"/>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52660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E1E7FE9-90F9-79F6-8CBA-467ABB04ED7A}"/>
              </a:ext>
            </a:extLst>
          </p:cNvPr>
          <p:cNvPicPr>
            <a:picLocks noChangeAspect="1"/>
          </p:cNvPicPr>
          <p:nvPr/>
        </p:nvPicPr>
        <p:blipFill>
          <a:blip r:embed="rId2"/>
          <a:stretch>
            <a:fillRect/>
          </a:stretch>
        </p:blipFill>
        <p:spPr>
          <a:xfrm>
            <a:off x="825500" y="1270000"/>
            <a:ext cx="7407282" cy="5145470"/>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165523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6AEE17-CA01-A8AC-48E4-DE29F58DFE69}"/>
              </a:ext>
            </a:extLst>
          </p:cNvPr>
          <p:cNvPicPr preferRelativeResize="0">
            <a:picLocks/>
          </p:cNvPicPr>
          <p:nvPr/>
        </p:nvPicPr>
        <p:blipFill>
          <a:blip r:embed="rId2"/>
          <a:stretch>
            <a:fillRect/>
          </a:stretch>
        </p:blipFill>
        <p:spPr>
          <a:xfrm>
            <a:off x="4721681" y="2349500"/>
            <a:ext cx="4201200" cy="3571200"/>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99B0B9A1-2122-93C1-B918-EC11A2C257C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58815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FBC6ABA-536B-6A6B-B218-9F8FC981E4E1}"/>
              </a:ext>
            </a:extLst>
          </p:cNvPr>
          <p:cNvPicPr preferRelativeResize="0">
            <a:picLocks/>
          </p:cNvPicPr>
          <p:nvPr/>
        </p:nvPicPr>
        <p:blipFill>
          <a:blip r:embed="rId2"/>
          <a:stretch>
            <a:fillRect/>
          </a:stretch>
        </p:blipFill>
        <p:spPr>
          <a:xfrm>
            <a:off x="4749800" y="2350175"/>
            <a:ext cx="4201200" cy="3571200"/>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23032852-6C41-8109-FE9A-732055600F0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25444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940637-0E42-5639-8DED-69230FD240C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58950BE2-0B2C-4FA7-1F32-FE4D355B548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44720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CD23C85-E1AA-8909-E2B7-01E791D245E2}"/>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41633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D019E7-B2BA-AC2C-EB64-3642BFEAB094}"/>
              </a:ext>
            </a:extLst>
          </p:cNvPr>
          <p:cNvPicPr>
            <a:picLocks noChangeAspect="1"/>
          </p:cNvPicPr>
          <p:nvPr/>
        </p:nvPicPr>
        <p:blipFill>
          <a:blip r:embed="rId2"/>
          <a:stretch>
            <a:fillRect/>
          </a:stretch>
        </p:blipFill>
        <p:spPr>
          <a:xfrm>
            <a:off x="825500" y="1269564"/>
            <a:ext cx="7382896" cy="5029636"/>
          </a:xfrm>
          <a:prstGeom prst="rect">
            <a:avLst/>
          </a:prstGeom>
        </p:spPr>
      </p:pic>
      <p:sp>
        <p:nvSpPr>
          <p:cNvPr id="2" name="Title"/>
          <p:cNvSpPr>
            <a:spLocks noGrp="1"/>
          </p:cNvSpPr>
          <p:nvPr>
            <p:ph type="title"/>
          </p:nvPr>
        </p:nvSpPr>
        <p:spPr/>
        <p:txBody>
          <a:bodyPr/>
          <a:lstStyle/>
          <a:p>
            <a:r>
              <a:rPr lang="en-US"/>
              <a:t>JPYCHF - Synthesis</a:t>
            </a:r>
          </a:p>
        </p:txBody>
      </p:sp>
    </p:spTree>
    <p:extLst>
      <p:ext uri="{BB962C8B-B14F-4D97-AF65-F5344CB8AC3E}">
        <p14:creationId xmlns:p14="http://schemas.microsoft.com/office/powerpoint/2010/main" val="84131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3C8055F-1C02-FADB-AE01-0166B75FE018}"/>
              </a:ext>
            </a:extLst>
          </p:cNvPr>
          <p:cNvPicPr>
            <a:picLocks noChangeAspect="1"/>
          </p:cNvPicPr>
          <p:nvPr/>
        </p:nvPicPr>
        <p:blipFill>
          <a:blip r:embed="rId2"/>
          <a:stretch>
            <a:fillRect/>
          </a:stretch>
        </p:blipFill>
        <p:spPr>
          <a:xfrm>
            <a:off x="4749800" y="2349500"/>
            <a:ext cx="4200508" cy="3566469"/>
          </a:xfrm>
          <a:prstGeom prst="rect">
            <a:avLst/>
          </a:prstGeom>
        </p:spPr>
      </p:pic>
      <p:pic>
        <p:nvPicPr>
          <p:cNvPr id="6" name="Image 5">
            <a:extLst>
              <a:ext uri="{FF2B5EF4-FFF2-40B4-BE49-F238E27FC236}">
                <a16:creationId xmlns:a16="http://schemas.microsoft.com/office/drawing/2014/main" id="{AA32EF87-8123-FFB0-61CB-3332F75AF0AD}"/>
              </a:ext>
            </a:extLst>
          </p:cNvPr>
          <p:cNvPicPr>
            <a:picLocks noChangeAspect="1"/>
          </p:cNvPicPr>
          <p:nvPr/>
        </p:nvPicPr>
        <p:blipFill>
          <a:blip r:embed="rId3"/>
          <a:stretch>
            <a:fillRect/>
          </a:stretch>
        </p:blipFill>
        <p:spPr>
          <a:xfrm>
            <a:off x="236220" y="2358334"/>
            <a:ext cx="4200508" cy="3572566"/>
          </a:xfrm>
          <a:prstGeom prst="rect">
            <a:avLst/>
          </a:prstGeom>
        </p:spPr>
      </p:pic>
      <p:sp>
        <p:nvSpPr>
          <p:cNvPr id="2" name="Title"/>
          <p:cNvSpPr>
            <a:spLocks noGrp="1"/>
          </p:cNvSpPr>
          <p:nvPr>
            <p:ph type="title"/>
          </p:nvPr>
        </p:nvSpPr>
        <p:spPr/>
        <p:txBody>
          <a:bodyPr/>
          <a:lstStyle/>
          <a:p>
            <a:r>
              <a:rPr lang="en-US"/>
              <a:t>JPYCHF - 2021</a:t>
            </a:r>
          </a:p>
        </p:txBody>
      </p:sp>
    </p:spTree>
    <p:extLst>
      <p:ext uri="{BB962C8B-B14F-4D97-AF65-F5344CB8AC3E}">
        <p14:creationId xmlns:p14="http://schemas.microsoft.com/office/powerpoint/2010/main" val="28637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2713C6C-E906-83D0-2408-4C4221D323F6}"/>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98222D04-3F52-A5A3-A983-C436C83B2147}"/>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5361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BCA78D-EDAA-FDED-F110-4B73FF9D12F5}"/>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B1F6146A-3FCE-899F-019C-CD6CF7171E1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85678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D8F3693-F171-8DB1-DEF3-FA369CFF1388}"/>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52496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EEECBE16-672F-6FFB-6A03-97CC0DF42E2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57302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071427B-802A-9292-97A1-61FAF914725E}"/>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31D65A10-1CA1-EB06-896D-38C36B94383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405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25AD00E-6450-F4D4-F31C-B07D6D6CB23E}"/>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6B4F23B-11A4-066F-6EC3-AF6069EFB150}"/>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60CC921-5ECC-76D3-C639-3A9703EC2094}"/>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40688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A981C946-FA44-892E-A814-2EF25F116635}"/>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74362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6F8D848-3987-9FFB-0BFD-A8A908159237}"/>
              </a:ext>
            </a:extLst>
          </p:cNvPr>
          <p:cNvPicPr preferRelativeResize="0">
            <a:picLocks/>
          </p:cNvPicPr>
          <p:nvPr/>
        </p:nvPicPr>
        <p:blipFill>
          <a:blip r:embed="rId2"/>
          <a:stretch>
            <a:fillRect/>
          </a:stretch>
        </p:blipFill>
        <p:spPr>
          <a:xfrm>
            <a:off x="4749800" y="2349500"/>
            <a:ext cx="4200508" cy="3571200"/>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CF311738-EDD9-56AD-0A73-0654B6E46510}"/>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11859587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5735</TotalTime>
  <Words>675</Words>
  <Application>Microsoft Office PowerPoint</Application>
  <PresentationFormat>Affichage à l'écran (4:3)</PresentationFormat>
  <Paragraphs>77</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2023-10-10T13:45:42Z</dcterms:modified>
</cp:coreProperties>
</file>