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DAEF468B-7374-E791-92DF-6C047581164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60B8442A-395B-5624-4A0D-067E91060261}"/>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241936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4AEC335F-8A1A-70CD-BBA4-68EE2006D1E7}"/>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331503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4" name="Image 3">
            <a:extLst>
              <a:ext uri="{FF2B5EF4-FFF2-40B4-BE49-F238E27FC236}">
                <a16:creationId xmlns:a16="http://schemas.microsoft.com/office/drawing/2014/main" id="{7927E133-A245-3676-FFB9-F0DD7BE44FCD}"/>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99750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F0F2BA86-4A4E-BBB6-3C6B-47D3C771EBF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447ED885-DBF1-2791-DE0F-E1A0EF24FF9E}"/>
              </a:ext>
            </a:extLst>
          </p:cNvPr>
          <p:cNvPicPr preferRelativeResize="0">
            <a:picLocks/>
          </p:cNvPicPr>
          <p:nvPr/>
        </p:nvPicPr>
        <p:blipFill>
          <a:blip r:embed="rId3"/>
          <a:stretch>
            <a:fillRect/>
          </a:stretch>
        </p:blipFill>
        <p:spPr>
          <a:xfrm>
            <a:off x="4721681" y="2349500"/>
            <a:ext cx="4201200" cy="3571200"/>
          </a:xfrm>
          <a:prstGeom prst="rect">
            <a:avLst/>
          </a:prstGeom>
        </p:spPr>
      </p:pic>
    </p:spTree>
    <p:extLst>
      <p:ext uri="{BB962C8B-B14F-4D97-AF65-F5344CB8AC3E}">
        <p14:creationId xmlns:p14="http://schemas.microsoft.com/office/powerpoint/2010/main" val="266973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12CD556B-A0B8-1F65-6469-1DD3E0D58A4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FE5B8F03-FA98-D813-4B86-8FF21FD63B5A}"/>
              </a:ext>
            </a:extLst>
          </p:cNvPr>
          <p:cNvPicPr preferRelativeResize="0">
            <a:picLocks/>
          </p:cNvPicPr>
          <p:nvPr/>
        </p:nvPicPr>
        <p:blipFill>
          <a:blip r:embed="rId3"/>
          <a:stretch>
            <a:fillRect/>
          </a:stretch>
        </p:blipFill>
        <p:spPr>
          <a:xfrm>
            <a:off x="4749800" y="2350175"/>
            <a:ext cx="4201200" cy="3571200"/>
          </a:xfrm>
          <a:prstGeom prst="rect">
            <a:avLst/>
          </a:prstGeom>
        </p:spPr>
      </p:pic>
    </p:spTree>
    <p:extLst>
      <p:ext uri="{BB962C8B-B14F-4D97-AF65-F5344CB8AC3E}">
        <p14:creationId xmlns:p14="http://schemas.microsoft.com/office/powerpoint/2010/main" val="124270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8A18A67-2AB0-88B3-7E6E-565B3C232527}"/>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406A0ED9-15DB-1C40-7667-8D5186EFDDA6}"/>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15604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E2E72628-8865-39AF-D0D0-71A1E5EDA5C3}"/>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24740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4" name="Image 3">
            <a:extLst>
              <a:ext uri="{FF2B5EF4-FFF2-40B4-BE49-F238E27FC236}">
                <a16:creationId xmlns:a16="http://schemas.microsoft.com/office/drawing/2014/main" id="{9B0A79F2-062B-536B-9AE8-66D3DC2BB6B1}"/>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71057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5" name="Image 4">
            <a:extLst>
              <a:ext uri="{FF2B5EF4-FFF2-40B4-BE49-F238E27FC236}">
                <a16:creationId xmlns:a16="http://schemas.microsoft.com/office/drawing/2014/main" id="{9B0936DF-6F9D-D4E1-39D2-7B8DA5F3F2E7}"/>
              </a:ext>
            </a:extLst>
          </p:cNvPr>
          <p:cNvPicPr>
            <a:picLocks noChangeAspect="1"/>
          </p:cNvPicPr>
          <p:nvPr/>
        </p:nvPicPr>
        <p:blipFill>
          <a:blip r:embed="rId2"/>
          <a:stretch>
            <a:fillRect/>
          </a:stretch>
        </p:blipFill>
        <p:spPr>
          <a:xfrm>
            <a:off x="4749800" y="2349500"/>
            <a:ext cx="4200508" cy="3566469"/>
          </a:xfrm>
          <a:prstGeom prst="rect">
            <a:avLst/>
          </a:prstGeom>
        </p:spPr>
      </p:pic>
      <p:pic>
        <p:nvPicPr>
          <p:cNvPr id="6" name="Image 5">
            <a:extLst>
              <a:ext uri="{FF2B5EF4-FFF2-40B4-BE49-F238E27FC236}">
                <a16:creationId xmlns:a16="http://schemas.microsoft.com/office/drawing/2014/main" id="{FC533490-A71A-BE4D-4636-BC5CA3376988}"/>
              </a:ext>
            </a:extLst>
          </p:cNvPr>
          <p:cNvPicPr>
            <a:picLocks noChangeAspect="1"/>
          </p:cNvPicPr>
          <p:nvPr/>
        </p:nvPicPr>
        <p:blipFill>
          <a:blip r:embed="rId3"/>
          <a:stretch>
            <a:fillRect/>
          </a:stretch>
        </p:blipFill>
        <p:spPr>
          <a:xfrm>
            <a:off x="236220" y="2358334"/>
            <a:ext cx="4200508" cy="3572566"/>
          </a:xfrm>
          <a:prstGeom prst="rect">
            <a:avLst/>
          </a:prstGeom>
        </p:spPr>
      </p:pic>
    </p:spTree>
    <p:extLst>
      <p:ext uri="{BB962C8B-B14F-4D97-AF65-F5344CB8AC3E}">
        <p14:creationId xmlns:p14="http://schemas.microsoft.com/office/powerpoint/2010/main" val="179381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EB26AC57-6983-F5E4-5599-B4C9B6131FC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56D1ADA7-C30E-B2A0-933F-17CB80B72905}"/>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73373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2FAB2485-E28F-F00F-4311-5F66D7999A1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BE184829-4FDB-C42B-AF41-AD3C7BEBFF5F}"/>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035543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E178E4DC-C7AD-349B-4C9C-33E1551CDA07}"/>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444198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6D5E9147-C40D-1B4E-FF22-D364AEF52E5B}"/>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533315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925897BB-A4A3-9F97-F6BA-17186FFCA8E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8C4D0A63-D561-11B6-3B8F-FE172511F1C9}"/>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787483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C53514B-9357-D65F-9F70-41D67BCEAAAC}"/>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7B63214-BB53-1B4A-9926-16F400854DB2}"/>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A2491B6-1755-D54D-2C9A-002B9D1A9059}"/>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149179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71C0FB11-B75E-88EE-774D-55401021DA76}"/>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23531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CAD03148-76EF-63CB-A5D1-BC976614AEA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025DB04C-DF12-BE21-1841-6A3C2361E2AE}"/>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355811468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GBPCHF - Historical &amp; Planned</vt:lpstr>
      <vt:lpstr>GBPCHF - Synthesis</vt:lpstr>
      <vt:lpstr>GBPCHF - 2021</vt:lpstr>
      <vt:lpstr>GBPCHF - 2022</vt:lpstr>
      <vt:lpstr>GBPCHF - 2023</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699</cp:revision>
  <cp:lastPrinted>2012-02-01T10:00:25Z</cp:lastPrinted>
  <dcterms:created xsi:type="dcterms:W3CDTF">2010-04-23T15:09:35Z</dcterms:created>
  <dcterms:modified xsi:type="dcterms:W3CDTF">2023-11-02T10:19:40Z</dcterms:modified>
</cp:coreProperties>
</file>