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E71C6F33-ED6D-AB1D-3AA5-80E1341578A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88458F1A-844A-D160-5419-BD36D0F1F00B}"/>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01711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6D6C2D8-6B23-47F2-3371-5C60C389C1E6}"/>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16781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4" name="Image 3">
            <a:extLst>
              <a:ext uri="{FF2B5EF4-FFF2-40B4-BE49-F238E27FC236}">
                <a16:creationId xmlns:a16="http://schemas.microsoft.com/office/drawing/2014/main" id="{678E0F07-B7E3-382D-D968-A58B7261FF30}"/>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168112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811BAAFF-6B01-E159-AC96-AFF77AFAC76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3442DA7F-1A67-56FC-E0BB-A00588F70332}"/>
              </a:ext>
            </a:extLst>
          </p:cNvPr>
          <p:cNvPicPr preferRelativeResize="0">
            <a:picLocks/>
          </p:cNvPicPr>
          <p:nvPr/>
        </p:nvPicPr>
        <p:blipFill>
          <a:blip r:embed="rId3"/>
          <a:stretch>
            <a:fillRect/>
          </a:stretch>
        </p:blipFill>
        <p:spPr>
          <a:xfrm>
            <a:off x="4721681" y="2349500"/>
            <a:ext cx="4201200" cy="3571200"/>
          </a:xfrm>
          <a:prstGeom prst="rect">
            <a:avLst/>
          </a:prstGeom>
        </p:spPr>
      </p:pic>
    </p:spTree>
    <p:extLst>
      <p:ext uri="{BB962C8B-B14F-4D97-AF65-F5344CB8AC3E}">
        <p14:creationId xmlns:p14="http://schemas.microsoft.com/office/powerpoint/2010/main" val="320769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2DCF8203-4E77-0DC3-658B-7BAE04E4907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78B88A22-8D0F-E5D3-EEE6-C479FB3D6FA8}"/>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58995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6D07734D-84B7-C887-092C-0B7505B9C66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A0C4AB3-AE59-1CCE-8D56-F97D84808F1D}"/>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81781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D8D1D2C-9913-B058-27C4-FDCCFBEDAA7F}"/>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92468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4" name="Image 3">
            <a:extLst>
              <a:ext uri="{FF2B5EF4-FFF2-40B4-BE49-F238E27FC236}">
                <a16:creationId xmlns:a16="http://schemas.microsoft.com/office/drawing/2014/main" id="{78E08FF5-BD59-3666-6E2F-147DD0AEBB3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95235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5" name="Image 4">
            <a:extLst>
              <a:ext uri="{FF2B5EF4-FFF2-40B4-BE49-F238E27FC236}">
                <a16:creationId xmlns:a16="http://schemas.microsoft.com/office/drawing/2014/main" id="{42B6A6DC-9C31-4C68-9A7D-1AFF5885F506}"/>
              </a:ext>
            </a:extLst>
          </p:cNvPr>
          <p:cNvPicPr>
            <a:picLocks noChangeAspect="1"/>
          </p:cNvPicPr>
          <p:nvPr/>
        </p:nvPicPr>
        <p:blipFill>
          <a:blip r:embed="rId2"/>
          <a:stretch>
            <a:fillRect/>
          </a:stretch>
        </p:blipFill>
        <p:spPr>
          <a:xfrm>
            <a:off x="4749800" y="2349500"/>
            <a:ext cx="4200508" cy="3566469"/>
          </a:xfrm>
          <a:prstGeom prst="rect">
            <a:avLst/>
          </a:prstGeom>
        </p:spPr>
      </p:pic>
      <p:pic>
        <p:nvPicPr>
          <p:cNvPr id="6" name="Image 5">
            <a:extLst>
              <a:ext uri="{FF2B5EF4-FFF2-40B4-BE49-F238E27FC236}">
                <a16:creationId xmlns:a16="http://schemas.microsoft.com/office/drawing/2014/main" id="{1E22EC42-809E-F387-E006-E69F5A067CDE}"/>
              </a:ext>
            </a:extLst>
          </p:cNvPr>
          <p:cNvPicPr>
            <a:picLocks noChangeAspect="1"/>
          </p:cNvPicPr>
          <p:nvPr/>
        </p:nvPicPr>
        <p:blipFill>
          <a:blip r:embed="rId3"/>
          <a:stretch>
            <a:fillRect/>
          </a:stretch>
        </p:blipFill>
        <p:spPr>
          <a:xfrm>
            <a:off x="236220" y="2358334"/>
            <a:ext cx="4200508" cy="3572566"/>
          </a:xfrm>
          <a:prstGeom prst="rect">
            <a:avLst/>
          </a:prstGeom>
        </p:spPr>
      </p:pic>
    </p:spTree>
    <p:extLst>
      <p:ext uri="{BB962C8B-B14F-4D97-AF65-F5344CB8AC3E}">
        <p14:creationId xmlns:p14="http://schemas.microsoft.com/office/powerpoint/2010/main" val="250422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EAF839D5-10DF-3DA7-4A65-FCBD0DBE655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1A1CC43-731D-233D-4009-90E8F818F1C8}"/>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48208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8F4217C0-122E-E957-BB4C-047B2C4219A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D0B9937-6A5B-0019-CCA7-4444D4704842}"/>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87175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B677AEF-CC69-8F24-38EF-29B21E93AA7A}"/>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223644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F4F8F558-9C45-390B-585F-FBD8B94806EF}"/>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93202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7D0FF1F6-747F-5C14-49E4-4EBCA6DEFBD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55C4D87B-21EE-0524-499C-0C71F394C0E1}"/>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22015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AD6E8E6-07BF-8789-0505-92BDD0B7370E}"/>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3803066-5775-E773-C0C2-AB66D6E1DCA0}"/>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F87FBBB-85C2-9AFC-5E73-91960EB88901}"/>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85365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9C3CCCAB-C7DF-0570-00B2-70421C948B74}"/>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70220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FBD5DBA4-9DD7-160A-5042-8DF687F7BD6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9A41BC41-43B8-85AB-5F49-849A806A6F47}"/>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99851227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699</cp:revision>
  <cp:lastPrinted>2012-02-01T10:00:25Z</cp:lastPrinted>
  <dcterms:created xsi:type="dcterms:W3CDTF">2010-04-23T15:09:35Z</dcterms:created>
  <dcterms:modified xsi:type="dcterms:W3CDTF">2023-12-04T14:44:07Z</dcterms:modified>
</cp:coreProperties>
</file>