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B628F7C-1A49-0437-5EBB-81034AB1E0D6}"/>
              </a:ext>
            </a:extLst>
          </p:cNvPr>
          <p:cNvPicPr>
            <a:picLocks noChangeAspect="1"/>
          </p:cNvPicPr>
          <p:nvPr/>
        </p:nvPicPr>
        <p:blipFill>
          <a:blip r:embed="rId2"/>
          <a:stretch>
            <a:fillRect/>
          </a:stretch>
        </p:blipFill>
        <p:spPr>
          <a:xfrm>
            <a:off x="4759342" y="2352238"/>
            <a:ext cx="4200508" cy="3569137"/>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72B5E3B0-B9F3-2CC8-CED4-E4A26D30B098}"/>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28936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63B0B3CA-5E2C-4BD7-EC00-442D806A16BF}"/>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34541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EC8C20B-41B6-AE05-F441-8592C46798CB}"/>
              </a:ext>
            </a:extLst>
          </p:cNvPr>
          <p:cNvPicPr>
            <a:picLocks noChangeAspect="1"/>
          </p:cNvPicPr>
          <p:nvPr/>
        </p:nvPicPr>
        <p:blipFill>
          <a:blip r:embed="rId2"/>
          <a:stretch>
            <a:fillRect/>
          </a:stretch>
        </p:blipFill>
        <p:spPr>
          <a:xfrm>
            <a:off x="789765" y="1270000"/>
            <a:ext cx="7417610" cy="5029636"/>
          </a:xfrm>
          <a:prstGeom prst="rect">
            <a:avLst/>
          </a:prstGeom>
        </p:spPr>
      </p:pic>
      <p:sp>
        <p:nvSpPr>
          <p:cNvPr id="2" name="Title"/>
          <p:cNvSpPr>
            <a:spLocks noGrp="1"/>
          </p:cNvSpPr>
          <p:nvPr>
            <p:ph type="title"/>
          </p:nvPr>
        </p:nvSpPr>
        <p:spPr/>
        <p:txBody>
          <a:bodyPr/>
          <a:lstStyle/>
          <a:p>
            <a:r>
              <a:rPr lang="en-US"/>
              <a:t>GBPCHF - Synthesis</a:t>
            </a:r>
          </a:p>
        </p:txBody>
      </p:sp>
    </p:spTree>
    <p:extLst>
      <p:ext uri="{BB962C8B-B14F-4D97-AF65-F5344CB8AC3E}">
        <p14:creationId xmlns:p14="http://schemas.microsoft.com/office/powerpoint/2010/main" val="417531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6D11068-8635-FDF5-B2BD-CB05DE3AFF87}"/>
              </a:ext>
            </a:extLst>
          </p:cNvPr>
          <p:cNvPicPr>
            <a:picLocks noChangeAspect="1"/>
          </p:cNvPicPr>
          <p:nvPr/>
        </p:nvPicPr>
        <p:blipFill>
          <a:blip r:embed="rId2"/>
          <a:stretch>
            <a:fillRect/>
          </a:stretch>
        </p:blipFill>
        <p:spPr>
          <a:xfrm>
            <a:off x="4759342" y="2352238"/>
            <a:ext cx="4200508" cy="3578662"/>
          </a:xfrm>
          <a:prstGeom prst="rect">
            <a:avLst/>
          </a:prstGeom>
        </p:spPr>
      </p:pic>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701D16CA-1919-4C96-1E83-8448A8A13310}"/>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65556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C62E6CE-5556-3C6C-75AA-387177937C12}"/>
              </a:ext>
            </a:extLst>
          </p:cNvPr>
          <p:cNvPicPr>
            <a:picLocks noChangeAspect="1"/>
          </p:cNvPicPr>
          <p:nvPr/>
        </p:nvPicPr>
        <p:blipFill>
          <a:blip r:embed="rId2"/>
          <a:stretch>
            <a:fillRect/>
          </a:stretch>
        </p:blipFill>
        <p:spPr>
          <a:xfrm>
            <a:off x="4749800" y="2349500"/>
            <a:ext cx="4212701" cy="3603048"/>
          </a:xfrm>
          <a:prstGeom prst="rect">
            <a:avLst/>
          </a:prstGeom>
        </p:spPr>
      </p:pic>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2DC0C365-B6D9-89FB-931F-6F968405C238}"/>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22797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A6EF28-6945-500B-F589-7928C7882392}"/>
              </a:ext>
            </a:extLst>
          </p:cNvPr>
          <p:cNvPicPr>
            <a:picLocks noChangeAspect="1"/>
          </p:cNvPicPr>
          <p:nvPr/>
        </p:nvPicPr>
        <p:blipFill>
          <a:blip r:embed="rId2"/>
          <a:stretch>
            <a:fillRect/>
          </a:stretch>
        </p:blipFill>
        <p:spPr>
          <a:xfrm>
            <a:off x="4735906" y="2349500"/>
            <a:ext cx="4212701" cy="3603048"/>
          </a:xfrm>
          <a:prstGeom prst="rect">
            <a:avLst/>
          </a:prstGeom>
        </p:spPr>
      </p:pic>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7EA6DFDC-AA3D-5FD1-90A5-3E4323632538}"/>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48003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A30B29E3-0616-2BEB-F1B0-676314064951}"/>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68373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28C9986-D6B7-E615-AC89-6D37C56E2074}"/>
              </a:ext>
            </a:extLst>
          </p:cNvPr>
          <p:cNvPicPr>
            <a:picLocks noChangeAspect="1"/>
          </p:cNvPicPr>
          <p:nvPr/>
        </p:nvPicPr>
        <p:blipFill>
          <a:blip r:embed="rId2"/>
          <a:stretch>
            <a:fillRect/>
          </a:stretch>
        </p:blipFill>
        <p:spPr>
          <a:xfrm>
            <a:off x="825500" y="1269564"/>
            <a:ext cx="7381875" cy="5029200"/>
          </a:xfrm>
          <a:prstGeom prst="rect">
            <a:avLst/>
          </a:prstGeom>
        </p:spPr>
      </p:pic>
      <p:sp>
        <p:nvSpPr>
          <p:cNvPr id="2" name="Title"/>
          <p:cNvSpPr>
            <a:spLocks noGrp="1"/>
          </p:cNvSpPr>
          <p:nvPr>
            <p:ph type="title"/>
          </p:nvPr>
        </p:nvSpPr>
        <p:spPr/>
        <p:txBody>
          <a:bodyPr/>
          <a:lstStyle/>
          <a:p>
            <a:r>
              <a:rPr lang="en-US"/>
              <a:t>JPYCHF - Synthesis</a:t>
            </a:r>
          </a:p>
        </p:txBody>
      </p:sp>
    </p:spTree>
    <p:extLst>
      <p:ext uri="{BB962C8B-B14F-4D97-AF65-F5344CB8AC3E}">
        <p14:creationId xmlns:p14="http://schemas.microsoft.com/office/powerpoint/2010/main" val="163643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8F9309E1-5744-6C56-E5CC-52B1EC5729C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JPYCHF_ImageBLEND">
            <a:extLst>
              <a:ext uri="{FF2B5EF4-FFF2-40B4-BE49-F238E27FC236}">
                <a16:creationId xmlns:a16="http://schemas.microsoft.com/office/drawing/2014/main" id="{B059CDC9-8051-ADE1-189B-6E7EEC997EF9}"/>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09446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4F417EF-F73A-3712-4087-91BA27C78D1A}"/>
              </a:ext>
            </a:extLst>
          </p:cNvPr>
          <p:cNvPicPr>
            <a:picLocks noChangeAspect="1"/>
          </p:cNvPicPr>
          <p:nvPr/>
        </p:nvPicPr>
        <p:blipFill>
          <a:blip r:embed="rId2"/>
          <a:stretch>
            <a:fillRect/>
          </a:stretch>
        </p:blipFill>
        <p:spPr>
          <a:xfrm>
            <a:off x="4753245" y="2349500"/>
            <a:ext cx="4206605" cy="3571875"/>
          </a:xfrm>
          <a:prstGeom prst="rect">
            <a:avLst/>
          </a:prstGeom>
        </p:spPr>
      </p:pic>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90FACF35-15E0-D0C4-B590-901511D4696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62163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DD43F3F-2223-C052-91E8-DCBC2E47A4C8}"/>
              </a:ext>
            </a:extLst>
          </p:cNvPr>
          <p:cNvPicPr>
            <a:picLocks noChangeAspect="1"/>
          </p:cNvPicPr>
          <p:nvPr/>
        </p:nvPicPr>
        <p:blipFill>
          <a:blip r:embed="rId2"/>
          <a:stretch>
            <a:fillRect/>
          </a:stretch>
        </p:blipFill>
        <p:spPr>
          <a:xfrm>
            <a:off x="4749801" y="2349500"/>
            <a:ext cx="4210050" cy="3571875"/>
          </a:xfrm>
          <a:prstGeom prst="rect">
            <a:avLst/>
          </a:prstGeom>
        </p:spPr>
      </p:pic>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8CAF1422-5292-37E8-8CE8-05CB679FBC9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84000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7BD4AB09-FBEE-F752-D7BD-345E39CE0CC9}"/>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259606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1F3DC77A-93AF-184E-236D-0694A4868BBC}"/>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258360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D71B29A-D696-5F54-6704-75149ED468A0}"/>
              </a:ext>
            </a:extLst>
          </p:cNvPr>
          <p:cNvPicPr>
            <a:picLocks noChangeAspect="1"/>
          </p:cNvPicPr>
          <p:nvPr/>
        </p:nvPicPr>
        <p:blipFill>
          <a:blip r:embed="rId2"/>
          <a:stretch>
            <a:fillRect/>
          </a:stretch>
        </p:blipFill>
        <p:spPr>
          <a:xfrm>
            <a:off x="4759342" y="2349500"/>
            <a:ext cx="4200508" cy="3571875"/>
          </a:xfrm>
          <a:prstGeom prst="rect">
            <a:avLst/>
          </a:prstGeom>
        </p:spPr>
      </p:pic>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BBB2F215-DE6A-5029-D457-EF45A282FBE0}"/>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79179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67E238E-9C1C-E67B-C751-70C54E856052}"/>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2156F8B-F253-83DB-EB84-D942045F80E6}"/>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F9E654E-766F-BD50-92BD-3CAEA0177833}"/>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28475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E645B457-6389-CFEB-C9E0-F8D328BF0946}"/>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54210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A30F4F-4F6A-87EE-4258-ADE6AA6F60C1}"/>
              </a:ext>
            </a:extLst>
          </p:cNvPr>
          <p:cNvPicPr>
            <a:picLocks noChangeAspect="1"/>
          </p:cNvPicPr>
          <p:nvPr/>
        </p:nvPicPr>
        <p:blipFill>
          <a:blip r:embed="rId2"/>
          <a:stretch>
            <a:fillRect/>
          </a:stretch>
        </p:blipFill>
        <p:spPr>
          <a:xfrm>
            <a:off x="4759342" y="2349500"/>
            <a:ext cx="4210050" cy="3571875"/>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6A745FA1-A429-BE22-A7FD-F34C2D9BE51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72872625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5689</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GBPCHF - Historical &amp; Planned</vt:lpstr>
      <vt:lpstr>GBPCHF - Synthesis</vt:lpstr>
      <vt:lpstr>GBPCHF - 2021</vt:lpstr>
      <vt:lpstr>GBPCHF - 2022</vt:lpstr>
      <vt:lpstr>GBPCHF - 2023</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699</cp:revision>
  <cp:lastPrinted>2012-02-01T10:00:25Z</cp:lastPrinted>
  <dcterms:created xsi:type="dcterms:W3CDTF">2010-04-23T15:09:35Z</dcterms:created>
  <dcterms:modified xsi:type="dcterms:W3CDTF">2024-01-10T14:47:02Z</dcterms:modified>
</cp:coreProperties>
</file>