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05/02/2024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2/5/2024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2/5/2024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2/5/2024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2/5/2024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2/5/2024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2/5/2024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2/5/2024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2/5/2024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2/5/2024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2/5/2024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2/5/2024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2/5/2024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2/5/2024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2/5/2024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2/5/2024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2/5/2024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6A40416C-A077-3849-D0D7-3A555BFC745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7DA2014E-08A6-042D-8F6E-0586322A53C0}"/>
              </a:ext>
            </a:extLst>
          </p:cNvPr>
          <p:cNvPicPr>
            <a:picLocks noChangeAspect="1"/>
          </p:cNvPicPr>
          <p:nvPr/>
        </p:nvPicPr>
        <p:blipFill>
          <a:blip r:embed="rId3"/>
          <a:stretch>
            <a:fillRect/>
          </a:stretch>
        </p:blipFill>
        <p:spPr>
          <a:xfrm>
            <a:off x="4759342" y="2352238"/>
            <a:ext cx="4200508" cy="3569137"/>
          </a:xfrm>
          <a:prstGeom prst="rect">
            <a:avLst/>
          </a:prstGeom>
        </p:spPr>
      </p:pic>
    </p:spTree>
    <p:extLst>
      <p:ext uri="{BB962C8B-B14F-4D97-AF65-F5344CB8AC3E}">
        <p14:creationId xmlns:p14="http://schemas.microsoft.com/office/powerpoint/2010/main" val="110234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411BAEC0-1228-6528-4E11-26448AA7B7D0}"/>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322984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F45AC67-5D89-DB1F-55E4-7273AAC1188F}"/>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GBPCHF - Synthesis</a:t>
            </a:r>
          </a:p>
        </p:txBody>
      </p:sp>
    </p:spTree>
    <p:extLst>
      <p:ext uri="{BB962C8B-B14F-4D97-AF65-F5344CB8AC3E}">
        <p14:creationId xmlns:p14="http://schemas.microsoft.com/office/powerpoint/2010/main" val="131782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7CCA9C41-0FE5-2C53-895D-1716539B374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8F2FE410-DDE3-A94F-122F-24C96EB6211A}"/>
              </a:ext>
            </a:extLst>
          </p:cNvPr>
          <p:cNvPicPr>
            <a:picLocks noChangeAspect="1"/>
          </p:cNvPicPr>
          <p:nvPr/>
        </p:nvPicPr>
        <p:blipFill>
          <a:blip r:embed="rId3"/>
          <a:stretch>
            <a:fillRect/>
          </a:stretch>
        </p:blipFill>
        <p:spPr>
          <a:xfrm>
            <a:off x="4759342" y="2352238"/>
            <a:ext cx="4200508" cy="3578662"/>
          </a:xfrm>
          <a:prstGeom prst="rect">
            <a:avLst/>
          </a:prstGeom>
        </p:spPr>
      </p:pic>
    </p:spTree>
    <p:extLst>
      <p:ext uri="{BB962C8B-B14F-4D97-AF65-F5344CB8AC3E}">
        <p14:creationId xmlns:p14="http://schemas.microsoft.com/office/powerpoint/2010/main" val="110563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A7B996CA-E4DE-CC69-CB7A-6516A725CE6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4E9B8276-F474-9878-B05E-3D617C9708DF}"/>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324300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98781EA5-02FD-CA2B-9335-589B95C8622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1C48C77F-7D36-1A5B-6B7A-4B3D594E47C7}"/>
              </a:ext>
            </a:extLst>
          </p:cNvPr>
          <p:cNvPicPr>
            <a:picLocks noChangeAspect="1"/>
          </p:cNvPicPr>
          <p:nvPr/>
        </p:nvPicPr>
        <p:blipFill>
          <a:blip r:embed="rId3"/>
          <a:stretch>
            <a:fillRect/>
          </a:stretch>
        </p:blipFill>
        <p:spPr>
          <a:xfrm>
            <a:off x="4735906" y="2349500"/>
            <a:ext cx="4212701" cy="3603048"/>
          </a:xfrm>
          <a:prstGeom prst="rect">
            <a:avLst/>
          </a:prstGeom>
        </p:spPr>
      </p:pic>
    </p:spTree>
    <p:extLst>
      <p:ext uri="{BB962C8B-B14F-4D97-AF65-F5344CB8AC3E}">
        <p14:creationId xmlns:p14="http://schemas.microsoft.com/office/powerpoint/2010/main" val="189576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10875891-2B95-6F01-6EE1-D38B348006D1}"/>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536616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3" name="JPYCHF_ImageSynthesisMIN">
            <a:extLst>
              <a:ext uri="{FF2B5EF4-FFF2-40B4-BE49-F238E27FC236}">
                <a16:creationId xmlns:a16="http://schemas.microsoft.com/office/drawing/2014/main" id="{430AA6A2-E745-23BA-F47D-8321B84FD84C}"/>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209666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B1D535F9-D065-2672-C59F-5391D32544C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JPYCHF_ImageBLEND">
            <a:extLst>
              <a:ext uri="{FF2B5EF4-FFF2-40B4-BE49-F238E27FC236}">
                <a16:creationId xmlns:a16="http://schemas.microsoft.com/office/drawing/2014/main" id="{DD572C36-28F4-1506-A45D-9B9E197EBCB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49738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AD6B4A75-521F-DC22-B2D5-77103F78368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223681C9-542F-C132-0331-7B5A2E54F3E8}"/>
              </a:ext>
            </a:extLst>
          </p:cNvPr>
          <p:cNvPicPr>
            <a:picLocks noChangeAspect="1"/>
          </p:cNvPicPr>
          <p:nvPr/>
        </p:nvPicPr>
        <p:blipFill>
          <a:blip r:embed="rId3"/>
          <a:stretch>
            <a:fillRect/>
          </a:stretch>
        </p:blipFill>
        <p:spPr>
          <a:xfrm>
            <a:off x="4753245" y="2349500"/>
            <a:ext cx="4206605" cy="3571875"/>
          </a:xfrm>
          <a:prstGeom prst="rect">
            <a:avLst/>
          </a:prstGeom>
        </p:spPr>
      </p:pic>
    </p:spTree>
    <p:extLst>
      <p:ext uri="{BB962C8B-B14F-4D97-AF65-F5344CB8AC3E}">
        <p14:creationId xmlns:p14="http://schemas.microsoft.com/office/powerpoint/2010/main" val="245238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D0221158-08DF-2CEB-A948-0228B918E8DB}"/>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77484277-AE16-8127-940F-5DAB46BF7553}"/>
              </a:ext>
            </a:extLst>
          </p:cNvPr>
          <p:cNvPicPr>
            <a:picLocks noChangeAspect="1"/>
          </p:cNvPicPr>
          <p:nvPr/>
        </p:nvPicPr>
        <p:blipFill>
          <a:blip r:embed="rId3"/>
          <a:stretch>
            <a:fillRect/>
          </a:stretch>
        </p:blipFill>
        <p:spPr>
          <a:xfrm>
            <a:off x="4749801" y="2349500"/>
            <a:ext cx="4210050" cy="3571875"/>
          </a:xfrm>
          <a:prstGeom prst="rect">
            <a:avLst/>
          </a:prstGeom>
        </p:spPr>
      </p:pic>
    </p:spTree>
    <p:extLst>
      <p:ext uri="{BB962C8B-B14F-4D97-AF65-F5344CB8AC3E}">
        <p14:creationId xmlns:p14="http://schemas.microsoft.com/office/powerpoint/2010/main" val="1225013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B509D7E5-A053-3A15-CF89-1D4742301C84}"/>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068989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4158C179-F307-A52A-A698-771CFB3B7DDB}"/>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538481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8677ACB3-2CC3-5091-CB1F-81E534DD02C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AB14D936-582D-CCEF-9AD9-98AE11CEEC5D}"/>
              </a:ext>
            </a:extLst>
          </p:cNvPr>
          <p:cNvPicPr>
            <a:picLocks noChangeAspect="1"/>
          </p:cNvPicPr>
          <p:nvPr/>
        </p:nvPicPr>
        <p:blipFill>
          <a:blip r:embed="rId3"/>
          <a:stretch>
            <a:fillRect/>
          </a:stretch>
        </p:blipFill>
        <p:spPr>
          <a:xfrm>
            <a:off x="4759342" y="2349500"/>
            <a:ext cx="4200508" cy="3571875"/>
          </a:xfrm>
          <a:prstGeom prst="rect">
            <a:avLst/>
          </a:prstGeom>
        </p:spPr>
      </p:pic>
    </p:spTree>
    <p:extLst>
      <p:ext uri="{BB962C8B-B14F-4D97-AF65-F5344CB8AC3E}">
        <p14:creationId xmlns:p14="http://schemas.microsoft.com/office/powerpoint/2010/main" val="403811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D6F4433-0A7D-67CF-0565-D68A09C176C6}"/>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D3E2E09-4048-B675-487A-1255A236DCA6}"/>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71DC05B-DEC0-D033-18C0-D119A1E29750}"/>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09557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0FCC682-4E29-0CAB-1194-12F1697FB22F}"/>
              </a:ext>
            </a:extLst>
          </p:cNvPr>
          <p:cNvPicPr>
            <a:picLocks noChangeAspect="1"/>
          </p:cNvPicPr>
          <p:nvPr/>
        </p:nvPicPr>
        <p:blipFill>
          <a:blip r:embed="rId2"/>
          <a:stretch>
            <a:fillRect/>
          </a:stretch>
        </p:blipFill>
        <p:spPr>
          <a:xfrm>
            <a:off x="824479" y="1270000"/>
            <a:ext cx="7382896" cy="5029636"/>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4199955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84C0F4B9-0981-A931-DCE0-21E76C8CE04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F146C5AA-0401-7E9A-4F7C-5F9CD72556FD}"/>
              </a:ext>
            </a:extLst>
          </p:cNvPr>
          <p:cNvPicPr>
            <a:picLocks noChangeAspect="1"/>
          </p:cNvPicPr>
          <p:nvPr/>
        </p:nvPicPr>
        <p:blipFill>
          <a:blip r:embed="rId3"/>
          <a:stretch>
            <a:fillRect/>
          </a:stretch>
        </p:blipFill>
        <p:spPr>
          <a:xfrm>
            <a:off x="4759342" y="2349500"/>
            <a:ext cx="4210050" cy="3571875"/>
          </a:xfrm>
          <a:prstGeom prst="rect">
            <a:avLst/>
          </a:prstGeom>
        </p:spPr>
      </p:pic>
    </p:spTree>
    <p:extLst>
      <p:ext uri="{BB962C8B-B14F-4D97-AF65-F5344CB8AC3E}">
        <p14:creationId xmlns:p14="http://schemas.microsoft.com/office/powerpoint/2010/main" val="33211126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GBPCHF - Historical &amp; Planned</vt:lpstr>
      <vt:lpstr>GBPCHF - Synthesis</vt:lpstr>
      <vt:lpstr>GBPCHF - 2021</vt:lpstr>
      <vt:lpstr>GBPCHF - 2022</vt:lpstr>
      <vt:lpstr>GBPCHF - 2023</vt:lpstr>
      <vt:lpstr>JPYCHF - Historical &amp; Planned</vt:lpstr>
      <vt:lpstr>JPYCHF - Synthesis</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699</cp:revision>
  <cp:lastPrinted>2012-02-01T10:00:25Z</cp:lastPrinted>
  <dcterms:created xsi:type="dcterms:W3CDTF">2010-04-23T15:09:35Z</dcterms:created>
  <dcterms:modified xsi:type="dcterms:W3CDTF">2024-02-05T14:22:53Z</dcterms:modified>
</cp:coreProperties>
</file>