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0"/>
  </p:notesMasterIdLst>
  <p:sldIdLst>
    <p:sldId id="256" r:id="rId3"/>
    <p:sldId id="466" r:id="rId4"/>
    <p:sldId id="476" r:id="rId5"/>
    <p:sldId id="493" r:id="rId6"/>
    <p:sldId id="494" r:id="rId7"/>
    <p:sldId id="470" r:id="rId8"/>
    <p:sldId id="460" r:id="rId9"/>
    <p:sldId id="497" r:id="rId10"/>
    <p:sldId id="499" r:id="rId11"/>
    <p:sldId id="500" r:id="rId12"/>
    <p:sldId id="501" r:id="rId13"/>
    <p:sldId id="459" r:id="rId14"/>
    <p:sldId id="502" r:id="rId15"/>
    <p:sldId id="504" r:id="rId16"/>
    <p:sldId id="505" r:id="rId17"/>
    <p:sldId id="506" r:id="rId18"/>
    <p:sldId id="507" r:id="rId19"/>
    <p:sldId id="462" r:id="rId20"/>
    <p:sldId id="508" r:id="rId21"/>
    <p:sldId id="510" r:id="rId22"/>
    <p:sldId id="511" r:id="rId23"/>
    <p:sldId id="512" r:id="rId24"/>
    <p:sldId id="461" r:id="rId25"/>
    <p:sldId id="513" r:id="rId26"/>
    <p:sldId id="515" r:id="rId27"/>
    <p:sldId id="409" r:id="rId28"/>
    <p:sldId id="410" r:id="rId2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06/05/2024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5/6/2024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5/6/2024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5/6/2024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5/6/2024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5/6/2024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5/6/2024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5/6/2024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5/6/2024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5/6/2024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5/6/2024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5/6/2024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5/6/2024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5/6/2024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5/6/2024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5/6/2024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5/6/2024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5/6/2024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5/6/2024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5/6/2024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5/6/2024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5/6/2024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5/6/2024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5/6/2024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5/6/2024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5/6/2024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5/6/2024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5/6/2024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5/6/2024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5/6/2024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5/6/2024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5/6/2024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5/6/2024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5/6/2024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5/6/2024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A60E9CD-96A4-4BB7-9E46-D0D280250A21}"/>
              </a:ext>
            </a:extLst>
          </p:cNvPr>
          <p:cNvPicPr>
            <a:picLocks noChangeAspect="1"/>
          </p:cNvPicPr>
          <p:nvPr/>
        </p:nvPicPr>
        <p:blipFill>
          <a:blip r:embed="rId2"/>
          <a:stretch>
            <a:fillRect/>
          </a:stretch>
        </p:blipFill>
        <p:spPr>
          <a:xfrm>
            <a:off x="4759342" y="2349500"/>
            <a:ext cx="4200508" cy="3566469"/>
          </a:xfrm>
          <a:prstGeom prst="rect">
            <a:avLst/>
          </a:prstGeom>
        </p:spPr>
      </p:pic>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269570E1-BABC-44C8-E833-528550EA7F1C}"/>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087032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CD98DEC-5D2B-52BD-4D1A-23E16DEED55A}"/>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EURCHF - FY2024</a:t>
            </a:r>
          </a:p>
        </p:txBody>
      </p:sp>
      <p:pic>
        <p:nvPicPr>
          <p:cNvPr id="3" name="EURCHF_ImageALLOC">
            <a:extLst>
              <a:ext uri="{FF2B5EF4-FFF2-40B4-BE49-F238E27FC236}">
                <a16:creationId xmlns:a16="http://schemas.microsoft.com/office/drawing/2014/main" id="{B054CE04-9AA7-1B6A-795F-1F9C26023CB9}"/>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560373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B30359D8-2C50-05EE-498A-0D22023B4B14}"/>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748146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047277F-0C43-08B0-9621-9E991983CA65}"/>
              </a:ext>
            </a:extLst>
          </p:cNvPr>
          <p:cNvPicPr>
            <a:picLocks noChangeAspect="1"/>
          </p:cNvPicPr>
          <p:nvPr/>
        </p:nvPicPr>
        <p:blipFill>
          <a:blip r:embed="rId2"/>
          <a:stretch>
            <a:fillRect/>
          </a:stretch>
        </p:blipFill>
        <p:spPr>
          <a:xfrm>
            <a:off x="824479" y="1270000"/>
            <a:ext cx="7382896" cy="5029636"/>
          </a:xfrm>
          <a:prstGeom prst="rect">
            <a:avLst/>
          </a:prstGeom>
        </p:spPr>
      </p:pic>
      <p:sp>
        <p:nvSpPr>
          <p:cNvPr id="2" name="Title"/>
          <p:cNvSpPr>
            <a:spLocks noGrp="1"/>
          </p:cNvSpPr>
          <p:nvPr>
            <p:ph type="title"/>
          </p:nvPr>
        </p:nvSpPr>
        <p:spPr/>
        <p:txBody>
          <a:bodyPr/>
          <a:lstStyle/>
          <a:p>
            <a:r>
              <a:rPr lang="en-US"/>
              <a:t>GBPCHF - Synthesis</a:t>
            </a:r>
          </a:p>
        </p:txBody>
      </p:sp>
    </p:spTree>
    <p:extLst>
      <p:ext uri="{BB962C8B-B14F-4D97-AF65-F5344CB8AC3E}">
        <p14:creationId xmlns:p14="http://schemas.microsoft.com/office/powerpoint/2010/main" val="2257970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AD7125B-5987-1E11-FFDC-23BBB899BF2A}"/>
              </a:ext>
            </a:extLst>
          </p:cNvPr>
          <p:cNvPicPr>
            <a:picLocks noChangeAspect="1"/>
          </p:cNvPicPr>
          <p:nvPr/>
        </p:nvPicPr>
        <p:blipFill>
          <a:blip r:embed="rId2"/>
          <a:stretch>
            <a:fillRect/>
          </a:stretch>
        </p:blipFill>
        <p:spPr>
          <a:xfrm>
            <a:off x="4749800" y="2364431"/>
            <a:ext cx="4200508" cy="3566469"/>
          </a:xfrm>
          <a:prstGeom prst="rect">
            <a:avLst/>
          </a:prstGeom>
        </p:spPr>
      </p:pic>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D3A5FDEE-1E3B-7823-AED6-A4520E96AF86}"/>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918260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634327A-6CA6-E567-CC77-DFB3F7397047}"/>
              </a:ext>
            </a:extLst>
          </p:cNvPr>
          <p:cNvPicPr>
            <a:picLocks noChangeAspect="1"/>
          </p:cNvPicPr>
          <p:nvPr/>
        </p:nvPicPr>
        <p:blipFill>
          <a:blip r:embed="rId2"/>
          <a:stretch>
            <a:fillRect/>
          </a:stretch>
        </p:blipFill>
        <p:spPr>
          <a:xfrm>
            <a:off x="4749800" y="2348809"/>
            <a:ext cx="4206605" cy="3572566"/>
          </a:xfrm>
          <a:prstGeom prst="rect">
            <a:avLst/>
          </a:prstGeom>
        </p:spPr>
      </p:pic>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14801A00-FFC9-B207-EADB-2487FFE206B1}"/>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692126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0CACF88-946A-5BC9-B203-37A8AE96FC7B}"/>
              </a:ext>
            </a:extLst>
          </p:cNvPr>
          <p:cNvPicPr>
            <a:picLocks noChangeAspect="1"/>
          </p:cNvPicPr>
          <p:nvPr/>
        </p:nvPicPr>
        <p:blipFill>
          <a:blip r:embed="rId2"/>
          <a:stretch>
            <a:fillRect/>
          </a:stretch>
        </p:blipFill>
        <p:spPr>
          <a:xfrm>
            <a:off x="4759342" y="2354906"/>
            <a:ext cx="4200508" cy="3566469"/>
          </a:xfrm>
          <a:prstGeom prst="rect">
            <a:avLst/>
          </a:prstGeom>
        </p:spPr>
      </p:pic>
      <p:sp>
        <p:nvSpPr>
          <p:cNvPr id="2" name="Title"/>
          <p:cNvSpPr>
            <a:spLocks noGrp="1"/>
          </p:cNvSpPr>
          <p:nvPr>
            <p:ph type="title"/>
          </p:nvPr>
        </p:nvSpPr>
        <p:spPr/>
        <p:txBody>
          <a:bodyPr/>
          <a:lstStyle/>
          <a:p>
            <a:r>
              <a:rPr lang="en-US"/>
              <a:t>GBPCHF - 2023</a:t>
            </a:r>
          </a:p>
        </p:txBody>
      </p:sp>
      <p:pic>
        <p:nvPicPr>
          <p:cNvPr id="3" name="GBPCHF_ImageALLOC">
            <a:extLst>
              <a:ext uri="{FF2B5EF4-FFF2-40B4-BE49-F238E27FC236}">
                <a16:creationId xmlns:a16="http://schemas.microsoft.com/office/drawing/2014/main" id="{FA738552-847C-F37B-7596-AA460FAF203F}"/>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615644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BC985EB-F6A0-F8CA-3276-66084145A91F}"/>
              </a:ext>
            </a:extLst>
          </p:cNvPr>
          <p:cNvPicPr>
            <a:picLocks noChangeAspect="1"/>
          </p:cNvPicPr>
          <p:nvPr/>
        </p:nvPicPr>
        <p:blipFill>
          <a:blip r:embed="rId2"/>
          <a:stretch>
            <a:fillRect/>
          </a:stretch>
        </p:blipFill>
        <p:spPr>
          <a:xfrm>
            <a:off x="4759342" y="2349500"/>
            <a:ext cx="4200508" cy="3566469"/>
          </a:xfrm>
          <a:prstGeom prst="rect">
            <a:avLst/>
          </a:prstGeom>
        </p:spPr>
      </p:pic>
      <p:sp>
        <p:nvSpPr>
          <p:cNvPr id="2" name="Title"/>
          <p:cNvSpPr>
            <a:spLocks noGrp="1"/>
          </p:cNvSpPr>
          <p:nvPr>
            <p:ph type="title"/>
          </p:nvPr>
        </p:nvSpPr>
        <p:spPr/>
        <p:txBody>
          <a:bodyPr/>
          <a:lstStyle/>
          <a:p>
            <a:r>
              <a:rPr lang="en-US"/>
              <a:t>GBPCHF - FY2024</a:t>
            </a:r>
          </a:p>
        </p:txBody>
      </p:sp>
      <p:pic>
        <p:nvPicPr>
          <p:cNvPr id="3" name="GBPCHF_ImageALLOC">
            <a:extLst>
              <a:ext uri="{FF2B5EF4-FFF2-40B4-BE49-F238E27FC236}">
                <a16:creationId xmlns:a16="http://schemas.microsoft.com/office/drawing/2014/main" id="{34257876-0021-E0CB-FC05-20FD5E3DC3CA}"/>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358557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34EAA964-9927-65A4-E9E1-F393C1248EFA}"/>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1997994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5993595-661B-45CD-8669-1241B5C6770C}"/>
              </a:ext>
            </a:extLst>
          </p:cNvPr>
          <p:cNvPicPr>
            <a:picLocks noChangeAspect="1"/>
          </p:cNvPicPr>
          <p:nvPr/>
        </p:nvPicPr>
        <p:blipFill>
          <a:blip r:embed="rId2"/>
          <a:stretch>
            <a:fillRect/>
          </a:stretch>
        </p:blipFill>
        <p:spPr>
          <a:xfrm>
            <a:off x="824479" y="1270000"/>
            <a:ext cx="7382896" cy="5029636"/>
          </a:xfrm>
          <a:prstGeom prst="rect">
            <a:avLst/>
          </a:prstGeom>
        </p:spPr>
      </p:pic>
      <p:sp>
        <p:nvSpPr>
          <p:cNvPr id="2" name="Title"/>
          <p:cNvSpPr>
            <a:spLocks noGrp="1"/>
          </p:cNvSpPr>
          <p:nvPr>
            <p:ph type="title"/>
          </p:nvPr>
        </p:nvSpPr>
        <p:spPr/>
        <p:txBody>
          <a:bodyPr/>
          <a:lstStyle/>
          <a:p>
            <a:r>
              <a:rPr lang="en-US"/>
              <a:t>JPYCHF - Synthesis</a:t>
            </a:r>
          </a:p>
        </p:txBody>
      </p:sp>
    </p:spTree>
    <p:extLst>
      <p:ext uri="{BB962C8B-B14F-4D97-AF65-F5344CB8AC3E}">
        <p14:creationId xmlns:p14="http://schemas.microsoft.com/office/powerpoint/2010/main" val="88121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A0F40F5-BB73-E960-F117-986AA71B733C}"/>
              </a:ext>
            </a:extLst>
          </p:cNvPr>
          <p:cNvPicPr>
            <a:picLocks noChangeAspect="1"/>
          </p:cNvPicPr>
          <p:nvPr/>
        </p:nvPicPr>
        <p:blipFill>
          <a:blip r:embed="rId2"/>
          <a:stretch>
            <a:fillRect/>
          </a:stretch>
        </p:blipFill>
        <p:spPr>
          <a:xfrm>
            <a:off x="4759342" y="2349500"/>
            <a:ext cx="4200508" cy="3566469"/>
          </a:xfrm>
          <a:prstGeom prst="rect">
            <a:avLst/>
          </a:prstGeom>
        </p:spPr>
      </p:pic>
      <p:sp>
        <p:nvSpPr>
          <p:cNvPr id="2" name="Title"/>
          <p:cNvSpPr>
            <a:spLocks noGrp="1"/>
          </p:cNvSpPr>
          <p:nvPr>
            <p:ph type="title"/>
          </p:nvPr>
        </p:nvSpPr>
        <p:spPr/>
        <p:txBody>
          <a:bodyPr/>
          <a:lstStyle/>
          <a:p>
            <a:r>
              <a:rPr lang="en-US"/>
              <a:t>JPYCHF - 2021</a:t>
            </a:r>
          </a:p>
        </p:txBody>
      </p:sp>
      <p:pic>
        <p:nvPicPr>
          <p:cNvPr id="3" name="JPYCHF_ImageALLOC">
            <a:extLst>
              <a:ext uri="{FF2B5EF4-FFF2-40B4-BE49-F238E27FC236}">
                <a16:creationId xmlns:a16="http://schemas.microsoft.com/office/drawing/2014/main" id="{E87D9671-BCB1-4152-B119-26EE882D43A4}"/>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570232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2652317-9A95-000C-A6EB-49FDA9BA768A}"/>
              </a:ext>
            </a:extLst>
          </p:cNvPr>
          <p:cNvPicPr>
            <a:picLocks noChangeAspect="1"/>
          </p:cNvPicPr>
          <p:nvPr/>
        </p:nvPicPr>
        <p:blipFill>
          <a:blip r:embed="rId2"/>
          <a:stretch>
            <a:fillRect/>
          </a:stretch>
        </p:blipFill>
        <p:spPr>
          <a:xfrm>
            <a:off x="4759342" y="2349500"/>
            <a:ext cx="4200508" cy="3566469"/>
          </a:xfrm>
          <a:prstGeom prst="rect">
            <a:avLst/>
          </a:prstGeom>
        </p:spPr>
      </p:pic>
      <p:sp>
        <p:nvSpPr>
          <p:cNvPr id="2" name="Title"/>
          <p:cNvSpPr>
            <a:spLocks noGrp="1"/>
          </p:cNvSpPr>
          <p:nvPr>
            <p:ph type="title"/>
          </p:nvPr>
        </p:nvSpPr>
        <p:spPr/>
        <p:txBody>
          <a:bodyPr/>
          <a:lstStyle/>
          <a:p>
            <a:r>
              <a:rPr lang="en-US"/>
              <a:t>JPYCHF - 2022</a:t>
            </a:r>
          </a:p>
        </p:txBody>
      </p:sp>
      <p:pic>
        <p:nvPicPr>
          <p:cNvPr id="3" name="JPYCHF_ImageALLOC">
            <a:extLst>
              <a:ext uri="{FF2B5EF4-FFF2-40B4-BE49-F238E27FC236}">
                <a16:creationId xmlns:a16="http://schemas.microsoft.com/office/drawing/2014/main" id="{FB06B719-ECFE-B85A-9ADA-B2833288FC7F}"/>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515585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CEB1F3B-71DA-67C0-B83A-E322D1CF3BAD}"/>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JPYCHF - 2023</a:t>
            </a:r>
          </a:p>
        </p:txBody>
      </p:sp>
      <p:pic>
        <p:nvPicPr>
          <p:cNvPr id="3" name="JPYCHF_ImageALLOC">
            <a:extLst>
              <a:ext uri="{FF2B5EF4-FFF2-40B4-BE49-F238E27FC236}">
                <a16:creationId xmlns:a16="http://schemas.microsoft.com/office/drawing/2014/main" id="{A1E5C426-A05F-C5B6-21AC-C6F1B18D4C31}"/>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785421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684901C3-1611-7133-66FC-B78BC2C0BD96}"/>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27376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CE78FFB-D4A7-2A03-447F-46253BCDEBFB}"/>
              </a:ext>
            </a:extLst>
          </p:cNvPr>
          <p:cNvPicPr>
            <a:picLocks noChangeAspect="1"/>
          </p:cNvPicPr>
          <p:nvPr/>
        </p:nvPicPr>
        <p:blipFill>
          <a:blip r:embed="rId2"/>
          <a:stretch>
            <a:fillRect/>
          </a:stretch>
        </p:blipFill>
        <p:spPr>
          <a:xfrm>
            <a:off x="824479" y="1270000"/>
            <a:ext cx="7382896" cy="5029636"/>
          </a:xfrm>
          <a:prstGeom prst="rect">
            <a:avLst/>
          </a:prstGeom>
        </p:spPr>
      </p:pic>
      <p:sp>
        <p:nvSpPr>
          <p:cNvPr id="2" name="Title"/>
          <p:cNvSpPr>
            <a:spLocks noGrp="1"/>
          </p:cNvSpPr>
          <p:nvPr>
            <p:ph type="title"/>
          </p:nvPr>
        </p:nvSpPr>
        <p:spPr/>
        <p:txBody>
          <a:bodyPr/>
          <a:lstStyle/>
          <a:p>
            <a:r>
              <a:rPr lang="en-US"/>
              <a:t>USDCHF - Synthesis</a:t>
            </a:r>
          </a:p>
        </p:txBody>
      </p:sp>
    </p:spTree>
    <p:extLst>
      <p:ext uri="{BB962C8B-B14F-4D97-AF65-F5344CB8AC3E}">
        <p14:creationId xmlns:p14="http://schemas.microsoft.com/office/powerpoint/2010/main" val="850207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D1972BD-393F-3863-C925-2136282B9DC9}"/>
              </a:ext>
            </a:extLst>
          </p:cNvPr>
          <p:cNvPicPr>
            <a:picLocks noChangeAspect="1"/>
          </p:cNvPicPr>
          <p:nvPr/>
        </p:nvPicPr>
        <p:blipFill>
          <a:blip r:embed="rId2"/>
          <a:stretch>
            <a:fillRect/>
          </a:stretch>
        </p:blipFill>
        <p:spPr>
          <a:xfrm>
            <a:off x="4749800" y="2364431"/>
            <a:ext cx="4200508" cy="3566469"/>
          </a:xfrm>
          <a:prstGeom prst="rect">
            <a:avLst/>
          </a:prstGeom>
        </p:spPr>
      </p:pic>
      <p:sp>
        <p:nvSpPr>
          <p:cNvPr id="2" name="Title"/>
          <p:cNvSpPr>
            <a:spLocks noGrp="1"/>
          </p:cNvSpPr>
          <p:nvPr>
            <p:ph type="title"/>
          </p:nvPr>
        </p:nvSpPr>
        <p:spPr/>
        <p:txBody>
          <a:bodyPr/>
          <a:lstStyle/>
          <a:p>
            <a:r>
              <a:rPr lang="en-US"/>
              <a:t>USDCHF - 2022</a:t>
            </a:r>
          </a:p>
        </p:txBody>
      </p:sp>
      <p:pic>
        <p:nvPicPr>
          <p:cNvPr id="3" name="USDCHF_ImageALLOC">
            <a:extLst>
              <a:ext uri="{FF2B5EF4-FFF2-40B4-BE49-F238E27FC236}">
                <a16:creationId xmlns:a16="http://schemas.microsoft.com/office/drawing/2014/main" id="{884556D9-FF91-35A5-12FA-DB2E7B08D381}"/>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240113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39B9D450-82D9-D493-A4D3-DDC3A87AC6D1}"/>
              </a:ext>
            </a:extLst>
          </p:cNvPr>
          <p:cNvPicPr>
            <a:picLocks noChangeAspect="1"/>
          </p:cNvPicPr>
          <p:nvPr/>
        </p:nvPicPr>
        <p:blipFill>
          <a:blip r:embed="rId2"/>
          <a:stretch>
            <a:fillRect/>
          </a:stretch>
        </p:blipFill>
        <p:spPr>
          <a:xfrm>
            <a:off x="127000" y="1524000"/>
            <a:ext cx="8890000" cy="337689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884CCF10-506A-AD15-58FB-BD611CBB4271}"/>
              </a:ext>
            </a:extLst>
          </p:cNvPr>
          <p:cNvPicPr>
            <a:picLocks noChangeAspect="1"/>
          </p:cNvPicPr>
          <p:nvPr/>
        </p:nvPicPr>
        <p:blipFill>
          <a:blip r:embed="rId2"/>
          <a:stretch>
            <a:fillRect/>
          </a:stretch>
        </p:blipFill>
        <p:spPr>
          <a:xfrm>
            <a:off x="127000" y="1524000"/>
            <a:ext cx="8890000" cy="248049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A66CD989-ED8C-81CB-D0E6-A5741189715F}"/>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3254422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E9227B3-E9AC-8D67-D26F-C4C1CB5B965A}"/>
              </a:ext>
            </a:extLst>
          </p:cNvPr>
          <p:cNvPicPr>
            <a:picLocks noChangeAspect="1"/>
          </p:cNvPicPr>
          <p:nvPr/>
        </p:nvPicPr>
        <p:blipFill>
          <a:blip r:embed="rId2"/>
          <a:stretch>
            <a:fillRect/>
          </a:stretch>
        </p:blipFill>
        <p:spPr>
          <a:xfrm>
            <a:off x="824479" y="1270000"/>
            <a:ext cx="7382896" cy="5029200"/>
          </a:xfrm>
          <a:prstGeom prst="rect">
            <a:avLst/>
          </a:prstGeom>
        </p:spPr>
      </p:pic>
      <p:sp>
        <p:nvSpPr>
          <p:cNvPr id="2" name="Title"/>
          <p:cNvSpPr>
            <a:spLocks noGrp="1"/>
          </p:cNvSpPr>
          <p:nvPr>
            <p:ph type="title"/>
          </p:nvPr>
        </p:nvSpPr>
        <p:spPr/>
        <p:txBody>
          <a:bodyPr/>
          <a:lstStyle/>
          <a:p>
            <a:r>
              <a:rPr lang="en-US"/>
              <a:t>EURCHF - Synthesis</a:t>
            </a:r>
          </a:p>
        </p:txBody>
      </p:sp>
    </p:spTree>
    <p:extLst>
      <p:ext uri="{BB962C8B-B14F-4D97-AF65-F5344CB8AC3E}">
        <p14:creationId xmlns:p14="http://schemas.microsoft.com/office/powerpoint/2010/main" val="3965729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6D66219-579B-159F-0C2B-745EDD2D1604}"/>
              </a:ext>
            </a:extLst>
          </p:cNvPr>
          <p:cNvPicPr>
            <a:picLocks noChangeAspect="1"/>
          </p:cNvPicPr>
          <p:nvPr/>
        </p:nvPicPr>
        <p:blipFill>
          <a:blip r:embed="rId2"/>
          <a:stretch>
            <a:fillRect/>
          </a:stretch>
        </p:blipFill>
        <p:spPr>
          <a:xfrm>
            <a:off x="4759342" y="2349500"/>
            <a:ext cx="4200508" cy="3566469"/>
          </a:xfrm>
          <a:prstGeom prst="rect">
            <a:avLst/>
          </a:prstGeom>
        </p:spPr>
      </p:pic>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65682BA5-0CCE-D0CB-8DE1-7B01090EABBD}"/>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286161233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680</Words>
  <Application>Microsoft Office PowerPoint</Application>
  <PresentationFormat>Affichage à l'écran (4:3)</PresentationFormat>
  <Paragraphs>78</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27</vt:i4>
      </vt:variant>
    </vt:vector>
  </HeadingPairs>
  <TitlesOfParts>
    <vt:vector size="3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- 2021</vt:lpstr>
      <vt:lpstr>EURCHF - 2023</vt:lpstr>
      <vt:lpstr>EURCHF - FY2024</vt:lpstr>
      <vt:lpstr>GBPCHF - Historical &amp; Planned</vt:lpstr>
      <vt:lpstr>GBPCHF - Synthesis</vt:lpstr>
      <vt:lpstr>GBPCHF - 2021</vt:lpstr>
      <vt:lpstr>GBPCHF - 2022</vt:lpstr>
      <vt:lpstr>GBPCHF - 2023</vt:lpstr>
      <vt:lpstr>GBPCHF - FY2024</vt:lpstr>
      <vt:lpstr>JPYCHF - Historical &amp; Planned</vt:lpstr>
      <vt:lpstr>JPYCHF - Synthesis</vt:lpstr>
      <vt:lpstr>JPYCHF - 2021</vt:lpstr>
      <vt:lpstr>JPYCHF - 2022</vt:lpstr>
      <vt:lpstr>JPYCHF - 2023</vt:lpstr>
      <vt:lpstr>USDCHF - Historical &amp; Planned</vt:lpstr>
      <vt:lpstr>USDCHF - Synthesis</vt:lpstr>
      <vt:lpstr>USDCHF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Laura Tinello</cp:lastModifiedBy>
  <cp:revision>699</cp:revision>
  <cp:lastPrinted>2012-02-01T10:00:25Z</cp:lastPrinted>
  <dcterms:created xsi:type="dcterms:W3CDTF">2010-04-23T15:09:35Z</dcterms:created>
  <dcterms:modified xsi:type="dcterms:W3CDTF">2024-05-06T09:57:08Z</dcterms:modified>
</cp:coreProperties>
</file>