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0"/>
  </p:notesMasterIdLst>
  <p:sldIdLst>
    <p:sldId id="256" r:id="rId3"/>
    <p:sldId id="466" r:id="rId4"/>
    <p:sldId id="476" r:id="rId5"/>
    <p:sldId id="493" r:id="rId6"/>
    <p:sldId id="494" r:id="rId7"/>
    <p:sldId id="470" r:id="rId8"/>
    <p:sldId id="460" r:id="rId9"/>
    <p:sldId id="497" r:id="rId10"/>
    <p:sldId id="499" r:id="rId11"/>
    <p:sldId id="500" r:id="rId12"/>
    <p:sldId id="501" r:id="rId13"/>
    <p:sldId id="459" r:id="rId14"/>
    <p:sldId id="502" r:id="rId15"/>
    <p:sldId id="504" r:id="rId16"/>
    <p:sldId id="505" r:id="rId17"/>
    <p:sldId id="506" r:id="rId18"/>
    <p:sldId id="507" r:id="rId19"/>
    <p:sldId id="462" r:id="rId20"/>
    <p:sldId id="508" r:id="rId21"/>
    <p:sldId id="510" r:id="rId22"/>
    <p:sldId id="511" r:id="rId23"/>
    <p:sldId id="512" r:id="rId24"/>
    <p:sldId id="461" r:id="rId25"/>
    <p:sldId id="513" r:id="rId26"/>
    <p:sldId id="515" r:id="rId27"/>
    <p:sldId id="409" r:id="rId28"/>
    <p:sldId id="410" r:id="rId2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6" d="100"/>
          <a:sy n="116" d="100"/>
        </p:scale>
        <p:origin x="1560"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04/06/2024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6/4/2024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6/4/2024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6/4/2024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6/4/2024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6/4/2024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6/4/2024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6/4/2024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6/4/2024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6/4/2024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6/4/2024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6/4/2024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6/4/2024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6/4/2024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6/4/2024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6/4/2024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6/4/2024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6/4/2024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6/4/2024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6781FF27-ACB4-9E9E-CFF7-ADF0DDEC919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C261D997-6E99-E66B-4034-3FFD6F714CFB}"/>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3194299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FY2024</a:t>
            </a:r>
          </a:p>
        </p:txBody>
      </p:sp>
      <p:pic>
        <p:nvPicPr>
          <p:cNvPr id="3" name="EURCHF_ImageALLOC">
            <a:extLst>
              <a:ext uri="{FF2B5EF4-FFF2-40B4-BE49-F238E27FC236}">
                <a16:creationId xmlns:a16="http://schemas.microsoft.com/office/drawing/2014/main" id="{174A4009-E4CF-4E5E-114E-9379CFBAB89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8" name="Image 7">
            <a:extLst>
              <a:ext uri="{FF2B5EF4-FFF2-40B4-BE49-F238E27FC236}">
                <a16:creationId xmlns:a16="http://schemas.microsoft.com/office/drawing/2014/main" id="{6BF0FA11-D001-BC4D-4C6B-A27D2C5D81A0}"/>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2486363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2BEE17D2-C803-A878-0354-C8A0881F53CB}"/>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831571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82780610-9ABF-0209-CC3C-A33EB614D997}"/>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272471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1DDCC675-8FB9-375B-F54F-DB9B94BB713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CD9B6755-BD5F-52C3-2201-3322134E04EC}"/>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2455222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F200E20F-616C-18CD-BDBE-E0679675A8D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E5B3A226-7AC3-7941-BBC6-88D4B75E1B91}"/>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3071506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- 2023</a:t>
            </a:r>
          </a:p>
        </p:txBody>
      </p:sp>
      <p:pic>
        <p:nvPicPr>
          <p:cNvPr id="3" name="GBPCHF_ImageALLOC">
            <a:extLst>
              <a:ext uri="{FF2B5EF4-FFF2-40B4-BE49-F238E27FC236}">
                <a16:creationId xmlns:a16="http://schemas.microsoft.com/office/drawing/2014/main" id="{0758BEB5-C8EB-3765-EB63-42DB3D3090A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5FEAA0D4-98F2-7C58-95A0-5819AC933A88}"/>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941788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FY2024</a:t>
            </a:r>
          </a:p>
        </p:txBody>
      </p:sp>
      <p:pic>
        <p:nvPicPr>
          <p:cNvPr id="3" name="GBPCHF_ImageALLOC">
            <a:extLst>
              <a:ext uri="{FF2B5EF4-FFF2-40B4-BE49-F238E27FC236}">
                <a16:creationId xmlns:a16="http://schemas.microsoft.com/office/drawing/2014/main" id="{3025BC63-3FD2-347C-5A2E-C2027424C12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C8BA800C-6ED8-B9FA-C995-195268F07E90}"/>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949068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E92C6EF9-C0AE-D5A0-DD16-7A73EBF72D15}"/>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887726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FE3C9CED-90D4-7907-6A09-30B49B4AFA33}"/>
              </a:ext>
            </a:extLst>
          </p:cNvPr>
          <p:cNvPicPr>
            <a:picLocks noChangeAspect="1"/>
          </p:cNvPicPr>
          <p:nvPr/>
        </p:nvPicPr>
        <p:blipFill>
          <a:blip r:embed="rId2"/>
          <a:stretch>
            <a:fillRect/>
          </a:stretch>
        </p:blipFill>
        <p:spPr>
          <a:xfrm>
            <a:off x="823656" y="1270000"/>
            <a:ext cx="7382896" cy="5029636"/>
          </a:xfrm>
          <a:prstGeom prst="rect">
            <a:avLst/>
          </a:prstGeom>
        </p:spPr>
      </p:pic>
    </p:spTree>
    <p:extLst>
      <p:ext uri="{BB962C8B-B14F-4D97-AF65-F5344CB8AC3E}">
        <p14:creationId xmlns:p14="http://schemas.microsoft.com/office/powerpoint/2010/main" val="33212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3" name="JPYCHF_ImageALLOC">
            <a:extLst>
              <a:ext uri="{FF2B5EF4-FFF2-40B4-BE49-F238E27FC236}">
                <a16:creationId xmlns:a16="http://schemas.microsoft.com/office/drawing/2014/main" id="{039C09EB-1A12-24D9-BCD7-2BFCC9F31CE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B0D63600-F66C-3716-BE5C-B24567F53737}"/>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2497576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3" name="JPYCHF_ImageALLOC">
            <a:extLst>
              <a:ext uri="{FF2B5EF4-FFF2-40B4-BE49-F238E27FC236}">
                <a16:creationId xmlns:a16="http://schemas.microsoft.com/office/drawing/2014/main" id="{EC154FA9-FBF0-F51F-D456-AD4ED67FE9B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583DA604-E8FB-7553-4D38-7D9CBB5D65DA}"/>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3148462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- 2023</a:t>
            </a:r>
          </a:p>
        </p:txBody>
      </p:sp>
      <p:pic>
        <p:nvPicPr>
          <p:cNvPr id="3" name="JPYCHF_ImageALLOC">
            <a:extLst>
              <a:ext uri="{FF2B5EF4-FFF2-40B4-BE49-F238E27FC236}">
                <a16:creationId xmlns:a16="http://schemas.microsoft.com/office/drawing/2014/main" id="{6C14E4DE-2D4A-CC41-F091-06B90DA4892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359CD53F-3401-3C9D-7A4A-EA8834FF35D5}"/>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016920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CF3F7E30-8D91-8AD1-5C43-491E5B4BD180}"/>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655367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A065CBBE-7D04-6BD9-8716-848976DA0A28}"/>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27581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- 2022</a:t>
            </a:r>
          </a:p>
        </p:txBody>
      </p:sp>
      <p:pic>
        <p:nvPicPr>
          <p:cNvPr id="3" name="USDCHF_ImageALLOC">
            <a:extLst>
              <a:ext uri="{FF2B5EF4-FFF2-40B4-BE49-F238E27FC236}">
                <a16:creationId xmlns:a16="http://schemas.microsoft.com/office/drawing/2014/main" id="{6C3E2948-A2BD-9B06-2AA0-E0EC6BFCDCD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AAC8439D-0819-7B3E-E458-3D2414838B0C}"/>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858077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4C5CD351-09E9-4D5D-4AB2-6E1A4A873E6E}"/>
              </a:ext>
            </a:extLst>
          </p:cNvPr>
          <p:cNvPicPr>
            <a:picLocks noChangeAspect="1"/>
          </p:cNvPicPr>
          <p:nvPr/>
        </p:nvPicPr>
        <p:blipFill>
          <a:blip r:embed="rId2"/>
          <a:stretch>
            <a:fillRect/>
          </a:stretch>
        </p:blipFill>
        <p:spPr>
          <a:xfrm>
            <a:off x="127000" y="1524000"/>
            <a:ext cx="8890000" cy="337689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92357F4B-5E1C-9E72-361C-BC7BA68F670D}"/>
              </a:ext>
            </a:extLst>
          </p:cNvPr>
          <p:cNvPicPr>
            <a:picLocks noChangeAspect="1"/>
          </p:cNvPicPr>
          <p:nvPr/>
        </p:nvPicPr>
        <p:blipFill>
          <a:blip r:embed="rId2"/>
          <a:stretch>
            <a:fillRect/>
          </a:stretch>
        </p:blipFill>
        <p:spPr>
          <a:xfrm>
            <a:off x="127000" y="1524000"/>
            <a:ext cx="8890000" cy="248049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90D261B9-38D1-08AC-D263-ECBB7262E619}"/>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115613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8AFB02E8-CBA9-E529-BF1C-2675F6ED2A78}"/>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383457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A6862A39-5E8B-AB74-760E-54C3F77160D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FCB7792B-9DC0-8FB7-F122-5CE3A2EFEFBD}"/>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231797605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5690</TotalTime>
  <Words>680</Words>
  <Application>Microsoft Office PowerPoint</Application>
  <PresentationFormat>Affichage à l'écran (4:3)</PresentationFormat>
  <Paragraphs>78</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27</vt:i4>
      </vt:variant>
    </vt:vector>
  </HeadingPairs>
  <TitlesOfParts>
    <vt:vector size="3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- 2021</vt:lpstr>
      <vt:lpstr>EURCHF - 2023</vt:lpstr>
      <vt:lpstr>EURCHF - FY2024</vt:lpstr>
      <vt:lpstr>GBPCHF - Historical &amp; Planned</vt:lpstr>
      <vt:lpstr>GBPCHF - Synthesis</vt:lpstr>
      <vt:lpstr>GBPCHF - 2021</vt:lpstr>
      <vt:lpstr>GBPCHF - 2022</vt:lpstr>
      <vt:lpstr>GBPCHF - 2023</vt:lpstr>
      <vt:lpstr>GBPCHF - FY2024</vt:lpstr>
      <vt:lpstr>JPYCHF - Historical &amp; Planned</vt:lpstr>
      <vt:lpstr>JPYCHF - Synthesis</vt:lpstr>
      <vt:lpstr>JPYCHF - 2021</vt:lpstr>
      <vt:lpstr>JPYCHF - 2022</vt:lpstr>
      <vt:lpstr>JPYCHF - 2023</vt:lpstr>
      <vt:lpstr>USDCHF - Historical &amp; Planned</vt:lpstr>
      <vt:lpstr>USDCHF - Synthesis</vt:lpstr>
      <vt:lpstr>USDCHF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Laura Mosca</cp:lastModifiedBy>
  <cp:revision>699</cp:revision>
  <cp:lastPrinted>2012-02-01T10:00:25Z</cp:lastPrinted>
  <dcterms:created xsi:type="dcterms:W3CDTF">2010-04-23T15:09:35Z</dcterms:created>
  <dcterms:modified xsi:type="dcterms:W3CDTF">2024-06-04T09:10:01Z</dcterms:modified>
</cp:coreProperties>
</file>