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516" r:id="rId10"/>
    <p:sldId id="499" r:id="rId11"/>
    <p:sldId id="500" r:id="rId12"/>
    <p:sldId id="501" r:id="rId13"/>
    <p:sldId id="459" r:id="rId14"/>
    <p:sldId id="517" r:id="rId15"/>
    <p:sldId id="504" r:id="rId16"/>
    <p:sldId id="505" r:id="rId17"/>
    <p:sldId id="506" r:id="rId18"/>
    <p:sldId id="507" r:id="rId19"/>
    <p:sldId id="462" r:id="rId20"/>
    <p:sldId id="518" r:id="rId21"/>
    <p:sldId id="510" r:id="rId22"/>
    <p:sldId id="511" r:id="rId23"/>
    <p:sldId id="512" r:id="rId24"/>
    <p:sldId id="461" r:id="rId25"/>
    <p:sldId id="519"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91" d="100"/>
          <a:sy n="91" d="100"/>
        </p:scale>
        <p:origin x="1620"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FEFEF98-9716-6B67-774F-3BC23A3C568F}"/>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3C5BEB2E-2AD1-6F11-5CD0-821249CD6EF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77903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244A5A-4651-540B-F3FF-363A052B1FB5}"/>
              </a:ext>
            </a:extLst>
          </p:cNvPr>
          <p:cNvPicPr>
            <a:picLocks noChangeAspect="1"/>
          </p:cNvPicPr>
          <p:nvPr/>
        </p:nvPicPr>
        <p:blipFill>
          <a:blip r:embed="rId2"/>
          <a:stretch>
            <a:fillRect/>
          </a:stretch>
        </p:blipFill>
        <p:spPr>
          <a:xfrm>
            <a:off x="4751904" y="2349500"/>
            <a:ext cx="4200508" cy="3566469"/>
          </a:xfrm>
          <a:prstGeom prst="rect">
            <a:avLst/>
          </a:prstGeom>
        </p:spPr>
      </p:pic>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80064952-00B5-51EC-6D52-8BDC23004AE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531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D391D32A-3518-0DBD-C184-37B277EAF59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786364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82780610-9ABF-0209-CC3C-A33EB614D99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7247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A97F532-BD09-96B5-6CDC-4BF4781FD4E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05476511-C04D-41E9-B876-81D5A071BB42}"/>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21673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00450E2-5D2B-D48A-D3B2-9490F418CFD5}"/>
              </a:ext>
            </a:extLst>
          </p:cNvPr>
          <p:cNvPicPr>
            <a:picLocks noChangeAspect="1"/>
          </p:cNvPicPr>
          <p:nvPr/>
        </p:nvPicPr>
        <p:blipFill>
          <a:blip r:embed="rId2"/>
          <a:stretch>
            <a:fillRect/>
          </a:stretch>
        </p:blipFill>
        <p:spPr>
          <a:xfrm>
            <a:off x="4751904" y="2352239"/>
            <a:ext cx="4200508" cy="3566469"/>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0A604B48-CFAB-DA6E-BE88-AC2410DAFFF0}"/>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07648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7247937-A61A-F793-BFE0-5063C664E371}"/>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78E70CF9-F78F-5A3F-FDD5-8A36EFC9962E}"/>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02869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041D191-4AF3-94E2-B6C6-CEA842DCDACE}"/>
              </a:ext>
            </a:extLst>
          </p:cNvPr>
          <p:cNvPicPr>
            <a:picLocks noChangeAspect="1"/>
          </p:cNvPicPr>
          <p:nvPr/>
        </p:nvPicPr>
        <p:blipFill>
          <a:blip r:embed="rId2"/>
          <a:stretch>
            <a:fillRect/>
          </a:stretch>
        </p:blipFill>
        <p:spPr>
          <a:xfrm>
            <a:off x="4754008" y="2349500"/>
            <a:ext cx="4200508" cy="3566469"/>
          </a:xfrm>
          <a:prstGeom prst="rect">
            <a:avLst/>
          </a:prstGeom>
        </p:spPr>
      </p:pic>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07040503-FE0E-0059-D556-5098E1F6E104}"/>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94394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3DCD9EF3-8991-913C-BC5C-E0A181813B2C}"/>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4483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FE3C9CED-90D4-7907-6A09-30B49B4AFA33}"/>
              </a:ext>
            </a:extLst>
          </p:cNvPr>
          <p:cNvPicPr>
            <a:picLocks noChangeAspect="1"/>
          </p:cNvPicPr>
          <p:nvPr/>
        </p:nvPicPr>
        <p:blipFill>
          <a:blip r:embed="rId2"/>
          <a:stretch>
            <a:fillRect/>
          </a:stretch>
        </p:blipFill>
        <p:spPr>
          <a:xfrm>
            <a:off x="823656" y="1270000"/>
            <a:ext cx="7382896" cy="5029636"/>
          </a:xfrm>
          <a:prstGeom prst="rect">
            <a:avLst/>
          </a:prstGeom>
        </p:spPr>
      </p:pic>
    </p:spTree>
    <p:extLst>
      <p:ext uri="{BB962C8B-B14F-4D97-AF65-F5344CB8AC3E}">
        <p14:creationId xmlns:p14="http://schemas.microsoft.com/office/powerpoint/2010/main" val="33212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E67A847-1508-EA9F-DE9E-B5451D7B1F86}"/>
              </a:ext>
            </a:extLst>
          </p:cNvPr>
          <p:cNvPicPr>
            <a:picLocks noChangeAspect="1"/>
          </p:cNvPicPr>
          <p:nvPr/>
        </p:nvPicPr>
        <p:blipFill>
          <a:blip r:embed="rId2"/>
          <a:stretch>
            <a:fillRect/>
          </a:stretch>
        </p:blipFill>
        <p:spPr>
          <a:xfrm>
            <a:off x="4751904" y="2352239"/>
            <a:ext cx="4200508" cy="3566469"/>
          </a:xfrm>
          <a:prstGeom prst="rect">
            <a:avLst/>
          </a:prstGeom>
        </p:spPr>
      </p:pic>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2865384D-10CE-6800-1AB5-98DB40051A9C}"/>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73592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759FFE8-AD4F-C35F-76FD-B2BC3D59CBB2}"/>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DF4D39BE-B814-20A5-8920-91B06EAB2F89}"/>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53612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30674D1-2002-85B9-7CC7-AB0466D25C03}"/>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A10EA8AD-F345-E4F6-B1FA-ACF2A63711A6}"/>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0593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394DD8EB-3D97-21D0-834D-95A07B8FEC9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98810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A065CBBE-7D04-6BD9-8716-848976DA0A28}"/>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7581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90CB9E-B2EC-14B0-7DB7-6AFE38571164}"/>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4878FFDC-D0C8-E2AB-37A0-2F82AE4EC182}"/>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27093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69E2967-C424-D1D2-0C39-7FA2B3904D87}"/>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1BBA6F3-2F7E-DA7B-FCE0-ACC600538A66}"/>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B093988-5944-DC5F-A677-7912B577F61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7235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8AFB02E8-CBA9-E529-BF1C-2675F6ED2A78}"/>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3834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546D35-39FD-6F0A-8E1C-67D17FC5020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92BBAD6E-670A-11BA-E5F0-5C112CEB8887}"/>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2731907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679</Words>
  <Application>Microsoft Office PowerPoint</Application>
  <PresentationFormat>Affichage à l'écran (4:3)</PresentationFormat>
  <Paragraphs>77</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Tinello</cp:lastModifiedBy>
  <cp:revision>699</cp:revision>
  <cp:lastPrinted>2012-02-01T10:00:25Z</cp:lastPrinted>
  <dcterms:created xsi:type="dcterms:W3CDTF">2010-04-23T15:09:35Z</dcterms:created>
  <dcterms:modified xsi:type="dcterms:W3CDTF">2024-07-02T07:51:03Z</dcterms:modified>
</cp:coreProperties>
</file>