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60" r:id="rId9"/>
    <p:sldId id="497" r:id="rId10"/>
    <p:sldId id="499" r:id="rId11"/>
    <p:sldId id="500" r:id="rId12"/>
    <p:sldId id="501" r:id="rId13"/>
    <p:sldId id="459" r:id="rId14"/>
    <p:sldId id="502" r:id="rId15"/>
    <p:sldId id="504" r:id="rId16"/>
    <p:sldId id="505" r:id="rId17"/>
    <p:sldId id="506" r:id="rId18"/>
    <p:sldId id="507" r:id="rId19"/>
    <p:sldId id="462" r:id="rId20"/>
    <p:sldId id="508" r:id="rId21"/>
    <p:sldId id="510" r:id="rId22"/>
    <p:sldId id="511" r:id="rId23"/>
    <p:sldId id="512" r:id="rId24"/>
    <p:sldId id="461" r:id="rId25"/>
    <p:sldId id="513"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1C9E4B-310B-76B0-A2FA-DEF16F456CCD}"/>
              </a:ext>
            </a:extLst>
          </p:cNvPr>
          <p:cNvPicPr>
            <a:picLocks noChangeAspect="1"/>
          </p:cNvPicPr>
          <p:nvPr/>
        </p:nvPicPr>
        <p:blipFill>
          <a:blip r:embed="rId2"/>
          <a:stretch>
            <a:fillRect/>
          </a:stretch>
        </p:blipFill>
        <p:spPr>
          <a:xfrm>
            <a:off x="4749800" y="2356966"/>
            <a:ext cx="4206605" cy="3561742"/>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F8511B3D-A703-2BB0-5DA7-681DA59911CA}"/>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4175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FY2024</a:t>
            </a:r>
          </a:p>
        </p:txBody>
      </p:sp>
      <p:pic>
        <p:nvPicPr>
          <p:cNvPr id="3" name="EURCHF_ImageALLOC">
            <a:extLst>
              <a:ext uri="{FF2B5EF4-FFF2-40B4-BE49-F238E27FC236}">
                <a16:creationId xmlns:a16="http://schemas.microsoft.com/office/drawing/2014/main" id="{24FE7844-40F3-8AAF-14ED-B9C372EE5782}"/>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HF_ImageBLEND">
            <a:extLst>
              <a:ext uri="{FF2B5EF4-FFF2-40B4-BE49-F238E27FC236}">
                <a16:creationId xmlns:a16="http://schemas.microsoft.com/office/drawing/2014/main" id="{3D37271E-93FD-F3E3-77BA-8752DD53B441}"/>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23680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Picture 2">
            <a:extLst>
              <a:ext uri="{FF2B5EF4-FFF2-40B4-BE49-F238E27FC236}">
                <a16:creationId xmlns:a16="http://schemas.microsoft.com/office/drawing/2014/main" id="{CC560F24-A3E8-1C2D-A014-701B13B6B2A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293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7DB4AD-BB9F-945F-AF45-80186A16F8D2}"/>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GBPCHF - Synthesis</a:t>
            </a:r>
          </a:p>
        </p:txBody>
      </p:sp>
    </p:spTree>
    <p:extLst>
      <p:ext uri="{BB962C8B-B14F-4D97-AF65-F5344CB8AC3E}">
        <p14:creationId xmlns:p14="http://schemas.microsoft.com/office/powerpoint/2010/main" val="1808410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EFC9F37-C929-1518-51EA-67EF3225D4D9}"/>
              </a:ext>
            </a:extLst>
          </p:cNvPr>
          <p:cNvPicPr>
            <a:picLocks noChangeAspect="1"/>
          </p:cNvPicPr>
          <p:nvPr/>
        </p:nvPicPr>
        <p:blipFill>
          <a:blip r:embed="rId2"/>
          <a:stretch>
            <a:fillRect/>
          </a:stretch>
        </p:blipFill>
        <p:spPr>
          <a:xfrm>
            <a:off x="4749800" y="2349501"/>
            <a:ext cx="4206605" cy="3569208"/>
          </a:xfrm>
          <a:prstGeom prst="rect">
            <a:avLst/>
          </a:prstGeom>
        </p:spPr>
      </p:pic>
      <p:sp>
        <p:nvSpPr>
          <p:cNvPr id="2" name="Title"/>
          <p:cNvSpPr>
            <a:spLocks noGrp="1"/>
          </p:cNvSpPr>
          <p:nvPr>
            <p:ph type="title"/>
          </p:nvPr>
        </p:nvSpPr>
        <p:spPr/>
        <p:txBody>
          <a:bodyPr/>
          <a:lstStyle/>
          <a:p>
            <a:r>
              <a:rPr lang="en-US"/>
              <a:t>GBPCHF - 2021</a:t>
            </a:r>
          </a:p>
        </p:txBody>
      </p:sp>
      <p:pic>
        <p:nvPicPr>
          <p:cNvPr id="3" name="GBPCHF_ImageALLOC">
            <a:extLst>
              <a:ext uri="{FF2B5EF4-FFF2-40B4-BE49-F238E27FC236}">
                <a16:creationId xmlns:a16="http://schemas.microsoft.com/office/drawing/2014/main" id="{81F6BDDC-A7DD-90C0-C771-60E3ED160928}"/>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55395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818332-1CB7-AE7A-4143-40F1887C935B}"/>
              </a:ext>
            </a:extLst>
          </p:cNvPr>
          <p:cNvPicPr>
            <a:picLocks noChangeAspect="1"/>
          </p:cNvPicPr>
          <p:nvPr/>
        </p:nvPicPr>
        <p:blipFill>
          <a:blip r:embed="rId2"/>
          <a:stretch>
            <a:fillRect/>
          </a:stretch>
        </p:blipFill>
        <p:spPr>
          <a:xfrm>
            <a:off x="4749800" y="2349501"/>
            <a:ext cx="4206605" cy="3569208"/>
          </a:xfrm>
          <a:prstGeom prst="rect">
            <a:avLst/>
          </a:prstGeom>
        </p:spPr>
      </p:pic>
      <p:sp>
        <p:nvSpPr>
          <p:cNvPr id="2" name="Title"/>
          <p:cNvSpPr>
            <a:spLocks noGrp="1"/>
          </p:cNvSpPr>
          <p:nvPr>
            <p:ph type="title"/>
          </p:nvPr>
        </p:nvSpPr>
        <p:spPr/>
        <p:txBody>
          <a:bodyPr/>
          <a:lstStyle/>
          <a:p>
            <a:r>
              <a:rPr lang="en-US"/>
              <a:t>GBPCHF - 2022</a:t>
            </a:r>
          </a:p>
        </p:txBody>
      </p:sp>
      <p:pic>
        <p:nvPicPr>
          <p:cNvPr id="3" name="GBPCHF_ImageALLOC">
            <a:extLst>
              <a:ext uri="{FF2B5EF4-FFF2-40B4-BE49-F238E27FC236}">
                <a16:creationId xmlns:a16="http://schemas.microsoft.com/office/drawing/2014/main" id="{63626287-4458-1AA1-1409-D5FBF507DEC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39826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1A790FE-537F-84BA-6AF4-1675C3958768}"/>
              </a:ext>
            </a:extLst>
          </p:cNvPr>
          <p:cNvPicPr>
            <a:picLocks noChangeAspect="1"/>
          </p:cNvPicPr>
          <p:nvPr/>
        </p:nvPicPr>
        <p:blipFill>
          <a:blip r:embed="rId2"/>
          <a:stretch>
            <a:fillRect/>
          </a:stretch>
        </p:blipFill>
        <p:spPr>
          <a:xfrm>
            <a:off x="4749800" y="2349501"/>
            <a:ext cx="4206605" cy="3569208"/>
          </a:xfrm>
          <a:prstGeom prst="rect">
            <a:avLst/>
          </a:prstGeom>
        </p:spPr>
      </p:pic>
      <p:sp>
        <p:nvSpPr>
          <p:cNvPr id="2" name="Title"/>
          <p:cNvSpPr>
            <a:spLocks noGrp="1"/>
          </p:cNvSpPr>
          <p:nvPr>
            <p:ph type="title"/>
          </p:nvPr>
        </p:nvSpPr>
        <p:spPr/>
        <p:txBody>
          <a:bodyPr/>
          <a:lstStyle/>
          <a:p>
            <a:r>
              <a:rPr lang="en-US"/>
              <a:t>GBPCHF - 2023</a:t>
            </a:r>
          </a:p>
        </p:txBody>
      </p:sp>
      <p:pic>
        <p:nvPicPr>
          <p:cNvPr id="3" name="GBPCHF_ImageALLOC">
            <a:extLst>
              <a:ext uri="{FF2B5EF4-FFF2-40B4-BE49-F238E27FC236}">
                <a16:creationId xmlns:a16="http://schemas.microsoft.com/office/drawing/2014/main" id="{91162DA8-4FC6-3882-1970-32C200FCBFF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378895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10C504-72BE-E663-BB97-01C06223AFB3}"/>
              </a:ext>
            </a:extLst>
          </p:cNvPr>
          <p:cNvPicPr>
            <a:picLocks noChangeAspect="1"/>
          </p:cNvPicPr>
          <p:nvPr/>
        </p:nvPicPr>
        <p:blipFill>
          <a:blip r:embed="rId2"/>
          <a:stretch>
            <a:fillRect/>
          </a:stretch>
        </p:blipFill>
        <p:spPr>
          <a:xfrm>
            <a:off x="4749800" y="2352239"/>
            <a:ext cx="4200508" cy="3566469"/>
          </a:xfrm>
          <a:prstGeom prst="rect">
            <a:avLst/>
          </a:prstGeom>
        </p:spPr>
      </p:pic>
      <p:sp>
        <p:nvSpPr>
          <p:cNvPr id="2" name="Title"/>
          <p:cNvSpPr>
            <a:spLocks noGrp="1"/>
          </p:cNvSpPr>
          <p:nvPr>
            <p:ph type="title"/>
          </p:nvPr>
        </p:nvSpPr>
        <p:spPr/>
        <p:txBody>
          <a:bodyPr/>
          <a:lstStyle/>
          <a:p>
            <a:r>
              <a:rPr lang="en-US"/>
              <a:t>GBPCHF - FY2024</a:t>
            </a:r>
          </a:p>
        </p:txBody>
      </p:sp>
      <p:pic>
        <p:nvPicPr>
          <p:cNvPr id="3" name="GBPCHF_ImageALLOC">
            <a:extLst>
              <a:ext uri="{FF2B5EF4-FFF2-40B4-BE49-F238E27FC236}">
                <a16:creationId xmlns:a16="http://schemas.microsoft.com/office/drawing/2014/main" id="{42316637-66F4-DE19-A10B-C6694BC041CF}"/>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1663919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Picture 2">
            <a:extLst>
              <a:ext uri="{FF2B5EF4-FFF2-40B4-BE49-F238E27FC236}">
                <a16:creationId xmlns:a16="http://schemas.microsoft.com/office/drawing/2014/main" id="{018464B5-1A92-1A7D-8F38-BA929887A06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5624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975E254-B044-6D4B-5B77-98D95EB42E96}"/>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JPYCHF - Synthesis</a:t>
            </a:r>
          </a:p>
        </p:txBody>
      </p:sp>
    </p:spTree>
    <p:extLst>
      <p:ext uri="{BB962C8B-B14F-4D97-AF65-F5344CB8AC3E}">
        <p14:creationId xmlns:p14="http://schemas.microsoft.com/office/powerpoint/2010/main" val="163397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3" name="JPYCHF_ImageALLOC">
            <a:extLst>
              <a:ext uri="{FF2B5EF4-FFF2-40B4-BE49-F238E27FC236}">
                <a16:creationId xmlns:a16="http://schemas.microsoft.com/office/drawing/2014/main" id="{3A7B9081-02A7-9505-1542-BD1FEF70B5C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JPYCHF_ImageBLEND">
            <a:extLst>
              <a:ext uri="{FF2B5EF4-FFF2-40B4-BE49-F238E27FC236}">
                <a16:creationId xmlns:a16="http://schemas.microsoft.com/office/drawing/2014/main" id="{D25F76FD-7AD8-A23C-D269-E73E24472B6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8738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CC2FF60-F008-0117-103F-7471865E145D}"/>
              </a:ext>
            </a:extLst>
          </p:cNvPr>
          <p:cNvPicPr>
            <a:picLocks noChangeAspect="1"/>
          </p:cNvPicPr>
          <p:nvPr/>
        </p:nvPicPr>
        <p:blipFill>
          <a:blip r:embed="rId2"/>
          <a:stretch>
            <a:fillRect/>
          </a:stretch>
        </p:blipFill>
        <p:spPr>
          <a:xfrm>
            <a:off x="4748929" y="2352239"/>
            <a:ext cx="4200508" cy="3566469"/>
          </a:xfrm>
          <a:prstGeom prst="rect">
            <a:avLst/>
          </a:prstGeom>
        </p:spPr>
      </p:pic>
      <p:sp>
        <p:nvSpPr>
          <p:cNvPr id="2" name="Title"/>
          <p:cNvSpPr>
            <a:spLocks noGrp="1"/>
          </p:cNvSpPr>
          <p:nvPr>
            <p:ph type="title"/>
          </p:nvPr>
        </p:nvSpPr>
        <p:spPr/>
        <p:txBody>
          <a:bodyPr/>
          <a:lstStyle/>
          <a:p>
            <a:r>
              <a:rPr lang="en-US"/>
              <a:t>JPYCHF - 2022</a:t>
            </a:r>
          </a:p>
        </p:txBody>
      </p:sp>
      <p:pic>
        <p:nvPicPr>
          <p:cNvPr id="3" name="JPYCHF_ImageALLOC">
            <a:extLst>
              <a:ext uri="{FF2B5EF4-FFF2-40B4-BE49-F238E27FC236}">
                <a16:creationId xmlns:a16="http://schemas.microsoft.com/office/drawing/2014/main" id="{2C3C8A8D-DFAD-F14D-278A-DAD2D827507B}"/>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4250152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75E8E7-C584-7827-8E5D-8C3D19DFE572}"/>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JPYCHF - 2023</a:t>
            </a:r>
          </a:p>
        </p:txBody>
      </p:sp>
      <p:pic>
        <p:nvPicPr>
          <p:cNvPr id="3" name="JPYCHF_ImageALLOC">
            <a:extLst>
              <a:ext uri="{FF2B5EF4-FFF2-40B4-BE49-F238E27FC236}">
                <a16:creationId xmlns:a16="http://schemas.microsoft.com/office/drawing/2014/main" id="{052D9412-5539-6B31-76CA-D8EFBD0CC755}"/>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18372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Picture 2">
            <a:extLst>
              <a:ext uri="{FF2B5EF4-FFF2-40B4-BE49-F238E27FC236}">
                <a16:creationId xmlns:a16="http://schemas.microsoft.com/office/drawing/2014/main" id="{006A18C8-0387-63CD-9C56-407E276B53D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92305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2B8F4228-4D74-0995-F055-1BAF9D3589A5}"/>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424995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38ADA3-B3DE-03A9-7A97-A0AA911CA687}"/>
              </a:ext>
            </a:extLst>
          </p:cNvPr>
          <p:cNvPicPr>
            <a:picLocks noChangeAspect="1"/>
          </p:cNvPicPr>
          <p:nvPr/>
        </p:nvPicPr>
        <p:blipFill>
          <a:blip r:embed="rId2"/>
          <a:stretch>
            <a:fillRect/>
          </a:stretch>
        </p:blipFill>
        <p:spPr>
          <a:xfrm>
            <a:off x="4754008" y="2352239"/>
            <a:ext cx="4200508" cy="3566469"/>
          </a:xfrm>
          <a:prstGeom prst="rect">
            <a:avLst/>
          </a:prstGeom>
        </p:spPr>
      </p:pic>
      <p:sp>
        <p:nvSpPr>
          <p:cNvPr id="2" name="Title"/>
          <p:cNvSpPr>
            <a:spLocks noGrp="1"/>
          </p:cNvSpPr>
          <p:nvPr>
            <p:ph type="title"/>
          </p:nvPr>
        </p:nvSpPr>
        <p:spPr/>
        <p:txBody>
          <a:bodyPr/>
          <a:lstStyle/>
          <a:p>
            <a:r>
              <a:rPr lang="en-US"/>
              <a:t>USDCHF - 2022</a:t>
            </a:r>
          </a:p>
        </p:txBody>
      </p:sp>
      <p:pic>
        <p:nvPicPr>
          <p:cNvPr id="3" name="USDCHF_ImageALLOC">
            <a:extLst>
              <a:ext uri="{FF2B5EF4-FFF2-40B4-BE49-F238E27FC236}">
                <a16:creationId xmlns:a16="http://schemas.microsoft.com/office/drawing/2014/main" id="{FD4E68C6-45B9-2898-1CBB-8A8912E3E22D}"/>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13746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3DE04E9-CCF5-21BF-2549-42F27608CD6C}"/>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895F9A0-20DA-4421-8F77-355C58C64474}"/>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Picture 2">
            <a:extLst>
              <a:ext uri="{FF2B5EF4-FFF2-40B4-BE49-F238E27FC236}">
                <a16:creationId xmlns:a16="http://schemas.microsoft.com/office/drawing/2014/main" id="{789999BD-0205-8195-6D0A-D060B779351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00425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16F38D9-695A-2C00-B7D4-15CD47E1E409}"/>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13744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4414FF-029D-F7B5-2BF0-B7D5F31C1750}"/>
              </a:ext>
            </a:extLst>
          </p:cNvPr>
          <p:cNvPicPr>
            <a:picLocks noChangeAspect="1"/>
          </p:cNvPicPr>
          <p:nvPr/>
        </p:nvPicPr>
        <p:blipFill>
          <a:blip r:embed="rId2"/>
          <a:stretch>
            <a:fillRect/>
          </a:stretch>
        </p:blipFill>
        <p:spPr>
          <a:xfrm>
            <a:off x="4749800" y="2349501"/>
            <a:ext cx="4206605" cy="3569208"/>
          </a:xfrm>
          <a:prstGeom prst="rect">
            <a:avLst/>
          </a:prstGeom>
        </p:spPr>
      </p:pic>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5CE9CC1F-A281-6983-51BC-6DF101ED876F}"/>
              </a:ext>
            </a:extLst>
          </p:cNvPr>
          <p:cNvPicPr>
            <a:picLocks noChangeAspect="1"/>
          </p:cNvPicPr>
          <p:nvPr/>
        </p:nvPicPr>
        <p:blipFill>
          <a:blip r:embed="rId3"/>
          <a:stretch>
            <a:fillRect/>
          </a:stretch>
        </p:blipFill>
        <p:spPr>
          <a:xfrm>
            <a:off x="236220" y="2349500"/>
            <a:ext cx="4204716" cy="3569208"/>
          </a:xfrm>
          <a:prstGeom prst="rect">
            <a:avLst/>
          </a:prstGeom>
        </p:spPr>
      </p:pic>
    </p:spTree>
    <p:extLst>
      <p:ext uri="{BB962C8B-B14F-4D97-AF65-F5344CB8AC3E}">
        <p14:creationId xmlns:p14="http://schemas.microsoft.com/office/powerpoint/2010/main" val="236371250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5706</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- 2021</vt:lpstr>
      <vt:lpstr>EURCHF - 2023</vt:lpstr>
      <vt:lpstr>EURCHF - FY2024</vt:lpstr>
      <vt:lpstr>GBPCHF - Historical &amp; Planned</vt:lpstr>
      <vt:lpstr>GBPCHF - Synthesis</vt:lpstr>
      <vt:lpstr>GBPCHF - 2021</vt:lpstr>
      <vt:lpstr>GBPCHF - 2022</vt:lpstr>
      <vt:lpstr>GBPCHF - 2023</vt:lpstr>
      <vt:lpstr>GBPCHF - FY2024</vt:lpstr>
      <vt:lpstr>JPYCHF - Historical &amp; Planned</vt:lpstr>
      <vt:lpstr>JPYCHF - Synthesis</vt:lpstr>
      <vt:lpstr>JPYCHF - 2021</vt:lpstr>
      <vt:lpstr>JPYCHF - 2022</vt:lpstr>
      <vt:lpstr>JPYCHF - 2023</vt:lpstr>
      <vt:lpstr>USDCHF - Historical &amp; Planned</vt:lpstr>
      <vt:lpstr>USDCHF - Synthesis</vt:lpstr>
      <vt:lpstr>USDCHF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699</cp:revision>
  <cp:lastPrinted>2012-02-01T10:00:25Z</cp:lastPrinted>
  <dcterms:created xsi:type="dcterms:W3CDTF">2010-04-23T15:09:35Z</dcterms:created>
  <dcterms:modified xsi:type="dcterms:W3CDTF">2024-08-07T09:45:21Z</dcterms:modified>
</cp:coreProperties>
</file>