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461" r:id="rId25"/>
    <p:sldId id="513"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6" d="100"/>
          <a:sy n="106" d="100"/>
        </p:scale>
        <p:origin x="19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06/09/2024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86F873EA-E816-93A3-6616-6F45C96EE2E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6B1BACBE-E8D8-E9F7-9A8F-3E93AE6E90A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97069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FY2024</a:t>
            </a:r>
          </a:p>
        </p:txBody>
      </p:sp>
      <p:pic>
        <p:nvPicPr>
          <p:cNvPr id="3" name="EURCHF_ImageALLOC">
            <a:extLst>
              <a:ext uri="{FF2B5EF4-FFF2-40B4-BE49-F238E27FC236}">
                <a16:creationId xmlns:a16="http://schemas.microsoft.com/office/drawing/2014/main" id="{1C64F3D6-B9F1-A2ED-4EF7-39B18C181C5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63627078-D34A-4E33-C4BE-A26F14F52E7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37367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Picture 2">
            <a:extLst>
              <a:ext uri="{FF2B5EF4-FFF2-40B4-BE49-F238E27FC236}">
                <a16:creationId xmlns:a16="http://schemas.microsoft.com/office/drawing/2014/main" id="{2195DB78-811F-CB82-773A-B67CA07402D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771472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B280A2DB-E922-27DC-FA9A-9BBAC4F21F30}"/>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800655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28DF9EC1-341A-C849-E347-870DB645025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E74F06D3-897F-3D20-63FD-EA42FE232E4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80865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E13D44AE-8616-C440-D3FB-30C2F1E0437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73AA829F-66AA-826A-7847-940E8580603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94395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8BCC1240-57B4-D6FE-FB61-B8FABAB4F6B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D22F1AC6-02B2-219A-55A5-FD9C87D39F7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930485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FY2024</a:t>
            </a:r>
          </a:p>
        </p:txBody>
      </p:sp>
      <p:pic>
        <p:nvPicPr>
          <p:cNvPr id="3" name="GBPCHF_ImageALLOC">
            <a:extLst>
              <a:ext uri="{FF2B5EF4-FFF2-40B4-BE49-F238E27FC236}">
                <a16:creationId xmlns:a16="http://schemas.microsoft.com/office/drawing/2014/main" id="{58492773-C04D-55D3-2939-8CE1EF6B637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GBPCHF_ImageBLEND">
            <a:extLst>
              <a:ext uri="{FF2B5EF4-FFF2-40B4-BE49-F238E27FC236}">
                <a16:creationId xmlns:a16="http://schemas.microsoft.com/office/drawing/2014/main" id="{90B968AD-F375-0B2E-228D-37664AE34643}"/>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028176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Picture 2">
            <a:extLst>
              <a:ext uri="{FF2B5EF4-FFF2-40B4-BE49-F238E27FC236}">
                <a16:creationId xmlns:a16="http://schemas.microsoft.com/office/drawing/2014/main" id="{E34A091D-B266-00FD-DD5A-739C1C1D7B2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36958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9BC85C8E-5C10-5B0F-F288-1A4F9D5E4A9D}"/>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79002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D87DB30E-4E76-B6C1-B033-61BA081BCE0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0E0A7F1B-CBAF-BA6F-CA6F-F7A3746905C0}"/>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386301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51EC5AE3-FB8E-FA56-98B4-39D158D8949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15CAE473-9371-61C0-4374-EDC84779DA9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71407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91363042-2E2A-3563-5BA9-E0B47192990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77FA2311-7349-AC90-F1FA-4854C4A006A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413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Picture 2">
            <a:extLst>
              <a:ext uri="{FF2B5EF4-FFF2-40B4-BE49-F238E27FC236}">
                <a16:creationId xmlns:a16="http://schemas.microsoft.com/office/drawing/2014/main" id="{EC56E655-84AF-33E9-7C78-3AEA49118245}"/>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20846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B24DB05E-99A6-6731-40D5-809D5201C767}"/>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32127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830DEA7D-9881-C725-62E3-8C1428BB0A1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USDCHF_ImageBLEND">
            <a:extLst>
              <a:ext uri="{FF2B5EF4-FFF2-40B4-BE49-F238E27FC236}">
                <a16:creationId xmlns:a16="http://schemas.microsoft.com/office/drawing/2014/main" id="{8389D2F3-3365-57B5-83D5-4C6EE44DB70B}"/>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52835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914EBBD-9D3A-0753-60BB-3CCFCE11F629}"/>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8B80E18-844E-517A-0CFD-6F914C885690}"/>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Picture 2">
            <a:extLst>
              <a:ext uri="{FF2B5EF4-FFF2-40B4-BE49-F238E27FC236}">
                <a16:creationId xmlns:a16="http://schemas.microsoft.com/office/drawing/2014/main" id="{92FEB1CD-DBED-7046-CE6C-35AB6E49CB2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52489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210B0A87-5574-D459-B85C-7562609B5123}"/>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324998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642BD3A6-086D-C7C5-FF92-48909F128C4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ABF72860-4B30-5B68-14A2-22620443034A}"/>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4782705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680</Words>
  <Application>Microsoft Office PowerPoint</Application>
  <PresentationFormat>On-screen Show (4:3)</PresentationFormat>
  <Paragraphs>78</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EURCHF - FY2024</vt:lpstr>
      <vt:lpstr>GBPCHF - Historical &amp; Planned</vt:lpstr>
      <vt:lpstr>GBPCHF - Synthesis</vt:lpstr>
      <vt:lpstr>GBPCHF - 2021</vt:lpstr>
      <vt:lpstr>GBPCHF - 2022</vt:lpstr>
      <vt:lpstr>GBPCHF - 2023</vt:lpstr>
      <vt:lpstr>GBPCHF - FY2024</vt:lpstr>
      <vt:lpstr>JPYCHF - Historical &amp; Planned</vt:lpstr>
      <vt:lpstr>JPYCHF - Synthesis</vt:lpstr>
      <vt:lpstr>JPYCHF - 2021</vt:lpstr>
      <vt:lpstr>JPYCHF - 2022</vt:lpstr>
      <vt:lpstr>JPYCHF - 2023</vt:lpstr>
      <vt:lpstr>USDCHF - Historical &amp; Planned</vt:lpstr>
      <vt:lpstr>USDCHF - Synthesis</vt:lpstr>
      <vt:lpstr>USDCHF - 2022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Cedric Larouziere</cp:lastModifiedBy>
  <cp:revision>698</cp:revision>
  <cp:lastPrinted>2012-02-01T10:00:25Z</cp:lastPrinted>
  <dcterms:created xsi:type="dcterms:W3CDTF">2010-04-23T15:09:35Z</dcterms:created>
  <dcterms:modified xsi:type="dcterms:W3CDTF">2024-09-06T07:06:09Z</dcterms:modified>
</cp:coreProperties>
</file>