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60" r:id="rId9"/>
    <p:sldId id="497" r:id="rId10"/>
    <p:sldId id="499" r:id="rId11"/>
    <p:sldId id="500" r:id="rId12"/>
    <p:sldId id="501" r:id="rId13"/>
    <p:sldId id="459" r:id="rId14"/>
    <p:sldId id="502" r:id="rId15"/>
    <p:sldId id="504" r:id="rId16"/>
    <p:sldId id="505" r:id="rId17"/>
    <p:sldId id="506" r:id="rId18"/>
    <p:sldId id="507" r:id="rId19"/>
    <p:sldId id="462" r:id="rId20"/>
    <p:sldId id="508" r:id="rId21"/>
    <p:sldId id="510" r:id="rId22"/>
    <p:sldId id="511" r:id="rId23"/>
    <p:sldId id="512" r:id="rId24"/>
    <p:sldId id="461" r:id="rId25"/>
    <p:sldId id="513"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07/10/2024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57DF4335-3412-3C38-A9ED-036E2917910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B6796168-9A4A-FF60-55B0-6D9220F9BA6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86259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FY2024</a:t>
            </a:r>
          </a:p>
        </p:txBody>
      </p:sp>
      <p:pic>
        <p:nvPicPr>
          <p:cNvPr id="3" name="EURCHF_ImageALLOC">
            <a:extLst>
              <a:ext uri="{FF2B5EF4-FFF2-40B4-BE49-F238E27FC236}">
                <a16:creationId xmlns:a16="http://schemas.microsoft.com/office/drawing/2014/main" id="{83B15BB8-BE3D-5B35-37E7-BB5B4DE7CC8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1ED4AC80-30E2-3879-9FF6-E842FBA18F5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39834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Picture 2">
            <a:extLst>
              <a:ext uri="{FF2B5EF4-FFF2-40B4-BE49-F238E27FC236}">
                <a16:creationId xmlns:a16="http://schemas.microsoft.com/office/drawing/2014/main" id="{D7160311-E8CA-5DB8-F63D-61BC236009A9}"/>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73994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601F31D7-BEC6-BD2D-8DEE-08D8C95A6D30}"/>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29438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7B3932F6-EB86-6CD2-A916-82DAE9DAE58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AA7FF504-6244-9733-4D81-F8D34AA8775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7825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E80E03C3-F143-0466-5EC5-051C76F3378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DA767172-7629-192E-3D53-00B5D07FD02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4125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5B4F1AD7-BDEE-B680-BF19-02521C597F6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4EC0C48D-F0BF-CF98-DE31-CA5A5D4E657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38607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FY2024</a:t>
            </a:r>
          </a:p>
        </p:txBody>
      </p:sp>
      <p:pic>
        <p:nvPicPr>
          <p:cNvPr id="3" name="GBPCHF_ImageALLOC">
            <a:extLst>
              <a:ext uri="{FF2B5EF4-FFF2-40B4-BE49-F238E27FC236}">
                <a16:creationId xmlns:a16="http://schemas.microsoft.com/office/drawing/2014/main" id="{80059D17-7308-C9DC-D9DE-A1B5AFB95DB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802EFBC3-2793-D093-AEF6-1A7E048F8DD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1091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Picture 2">
            <a:extLst>
              <a:ext uri="{FF2B5EF4-FFF2-40B4-BE49-F238E27FC236}">
                <a16:creationId xmlns:a16="http://schemas.microsoft.com/office/drawing/2014/main" id="{E2B30421-C79B-576B-381E-3987CF3A5F0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88338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81B7FF01-289B-BA62-DA4D-95E9D29EC02A}"/>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89597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6AB4BAA6-F41E-F132-BFF2-B34F578FDBE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174AFEF9-B40E-6889-935B-0A41EF91E8D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9332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B9A2780E-52AF-0CFB-D46A-490106A6310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65545708-86E8-F622-67B0-4BE6BBC9F54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8930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86926EDE-C7EE-13E7-FAB8-F94BBD87AE5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D57DC846-1D24-67AC-093E-BA385B5A0EB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2933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Picture 2">
            <a:extLst>
              <a:ext uri="{FF2B5EF4-FFF2-40B4-BE49-F238E27FC236}">
                <a16:creationId xmlns:a16="http://schemas.microsoft.com/office/drawing/2014/main" id="{09BE32A0-7F59-D30A-E8B8-F272E0AC6B1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55302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19BB5830-FB17-F186-CFC3-A3461F9AD3E2}"/>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292774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D1714DB8-8598-428A-85E9-24057910EEA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CHF_ImageBLEND">
            <a:extLst>
              <a:ext uri="{FF2B5EF4-FFF2-40B4-BE49-F238E27FC236}">
                <a16:creationId xmlns:a16="http://schemas.microsoft.com/office/drawing/2014/main" id="{55F35BF4-72E3-4EE9-CCE2-7416CBF63B3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2137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ED577E5-D2C6-693C-4F68-C0BBDECFB972}"/>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B764FA7-CA86-F2AD-7991-3AF22E782150}"/>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Picture 2">
            <a:extLst>
              <a:ext uri="{FF2B5EF4-FFF2-40B4-BE49-F238E27FC236}">
                <a16:creationId xmlns:a16="http://schemas.microsoft.com/office/drawing/2014/main" id="{7B07483A-346F-4CB5-F8BE-C0BACDEFAB0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08282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E59981D9-3442-C594-41D7-404DEBDD6A53}"/>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76860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99428217-7EA8-3B20-0FE1-089391EC91D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5B2C9A43-0B67-1116-AF85-CED9DE7E1FA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27155639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680</Words>
  <Application>Microsoft Office PowerPoint</Application>
  <PresentationFormat>On-screen Show (4:3)</PresentationFormat>
  <Paragraphs>78</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EURCHF - FY2024</vt:lpstr>
      <vt:lpstr>GBPCHF - Historical &amp; Planned</vt:lpstr>
      <vt:lpstr>GBPCHF - Synthesis</vt:lpstr>
      <vt:lpstr>GBPCHF - 2021</vt:lpstr>
      <vt:lpstr>GBPCHF - 2022</vt:lpstr>
      <vt:lpstr>GBPCHF - 2023</vt:lpstr>
      <vt:lpstr>GBPCHF - FY2024</vt:lpstr>
      <vt:lpstr>JPYCHF - Historical &amp; Planned</vt:lpstr>
      <vt:lpstr>JPYCHF - Synthesis</vt:lpstr>
      <vt:lpstr>JPYCHF - 2021</vt:lpstr>
      <vt:lpstr>JPYCHF - 2022</vt:lpstr>
      <vt:lpstr>JPYCHF - 2023</vt:lpstr>
      <vt:lpstr>USDCHF - Historical &amp; Planned</vt:lpstr>
      <vt:lpstr>USDCHF - Synthesis</vt:lpstr>
      <vt:lpstr>USDCHF - 2022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698</cp:revision>
  <cp:lastPrinted>2012-02-01T10:00:25Z</cp:lastPrinted>
  <dcterms:created xsi:type="dcterms:W3CDTF">2010-04-23T15:09:35Z</dcterms:created>
  <dcterms:modified xsi:type="dcterms:W3CDTF">2024-10-07T10:02:01Z</dcterms:modified>
</cp:coreProperties>
</file>