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05/10/2020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990451" y="2713983"/>
            <a:ext cx="1056124"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8125686" y="342646"/>
            <a:ext cx="528062"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AUDUSD - REWARD 20-21</a:t>
            </a:r>
          </a:p>
        </p:txBody>
      </p:sp>
      <p:pic>
        <p:nvPicPr>
          <p:cNvPr id="8" name="Image 7">
            <a:extLst>
              <a:ext uri="{FF2B5EF4-FFF2-40B4-BE49-F238E27FC236}">
                <a16:creationId xmlns:a16="http://schemas.microsoft.com/office/drawing/2014/main" id="{7153850E-4906-4696-ABD4-1BD5D91B9AA8}"/>
              </a:ext>
            </a:extLst>
          </p:cNvPr>
          <p:cNvPicPr>
            <a:picLocks noChangeAspect="1"/>
          </p:cNvPicPr>
          <p:nvPr/>
        </p:nvPicPr>
        <p:blipFill>
          <a:blip r:embed="rId2"/>
          <a:stretch>
            <a:fillRect/>
          </a:stretch>
        </p:blipFill>
        <p:spPr>
          <a:xfrm>
            <a:off x="236220" y="2346142"/>
            <a:ext cx="4206605" cy="3572566"/>
          </a:xfrm>
          <a:prstGeom prst="rect">
            <a:avLst/>
          </a:prstGeom>
        </p:spPr>
      </p:pic>
      <p:pic>
        <p:nvPicPr>
          <p:cNvPr id="10" name="Image 9">
            <a:extLst>
              <a:ext uri="{FF2B5EF4-FFF2-40B4-BE49-F238E27FC236}">
                <a16:creationId xmlns:a16="http://schemas.microsoft.com/office/drawing/2014/main" id="{F87237A2-4913-44AA-84E8-D76A6E8779EC}"/>
              </a:ext>
            </a:extLst>
          </p:cNvPr>
          <p:cNvPicPr>
            <a:picLocks noChangeAspect="1"/>
          </p:cNvPicPr>
          <p:nvPr/>
        </p:nvPicPr>
        <p:blipFill>
          <a:blip r:embed="rId3"/>
          <a:stretch>
            <a:fillRect/>
          </a:stretch>
        </p:blipFill>
        <p:spPr>
          <a:xfrm>
            <a:off x="4749800" y="2346142"/>
            <a:ext cx="4206605" cy="3570732"/>
          </a:xfrm>
          <a:prstGeom prst="rect">
            <a:avLst/>
          </a:prstGeom>
        </p:spPr>
      </p:pic>
    </p:spTree>
    <p:extLst>
      <p:ext uri="{BB962C8B-B14F-4D97-AF65-F5344CB8AC3E}">
        <p14:creationId xmlns:p14="http://schemas.microsoft.com/office/powerpoint/2010/main" val="105168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6C913A2-89B2-49D9-8D0E-7A474E4A422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82657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473C9CF7-BB15-4A66-9400-547B272C0856}"/>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49876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ECF 19-20</a:t>
            </a:r>
          </a:p>
        </p:txBody>
      </p:sp>
      <p:pic>
        <p:nvPicPr>
          <p:cNvPr id="8" name="Image 7">
            <a:extLst>
              <a:ext uri="{FF2B5EF4-FFF2-40B4-BE49-F238E27FC236}">
                <a16:creationId xmlns:a16="http://schemas.microsoft.com/office/drawing/2014/main" id="{A00AD034-CA9E-4995-AAF1-A7D52FCAEF23}"/>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0" name="Image 9">
            <a:extLst>
              <a:ext uri="{FF2B5EF4-FFF2-40B4-BE49-F238E27FC236}">
                <a16:creationId xmlns:a16="http://schemas.microsoft.com/office/drawing/2014/main" id="{3B9CB316-A577-4D47-9615-9C87AB08591E}"/>
              </a:ext>
            </a:extLst>
          </p:cNvPr>
          <p:cNvPicPr>
            <a:picLocks noChangeAspect="1"/>
          </p:cNvPicPr>
          <p:nvPr/>
        </p:nvPicPr>
        <p:blipFill>
          <a:blip r:embed="rId3"/>
          <a:stretch>
            <a:fillRect/>
          </a:stretch>
        </p:blipFill>
        <p:spPr>
          <a:xfrm>
            <a:off x="4749800" y="2346142"/>
            <a:ext cx="4206605" cy="3570732"/>
          </a:xfrm>
          <a:prstGeom prst="rect">
            <a:avLst/>
          </a:prstGeom>
        </p:spPr>
      </p:pic>
    </p:spTree>
    <p:extLst>
      <p:ext uri="{BB962C8B-B14F-4D97-AF65-F5344CB8AC3E}">
        <p14:creationId xmlns:p14="http://schemas.microsoft.com/office/powerpoint/2010/main" val="245851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ECF 20-21</a:t>
            </a:r>
          </a:p>
        </p:txBody>
      </p:sp>
      <p:pic>
        <p:nvPicPr>
          <p:cNvPr id="8" name="Image 7">
            <a:extLst>
              <a:ext uri="{FF2B5EF4-FFF2-40B4-BE49-F238E27FC236}">
                <a16:creationId xmlns:a16="http://schemas.microsoft.com/office/drawing/2014/main" id="{4E81D114-2725-404A-884C-6B329E659389}"/>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5CDA3968-9CFC-4D43-B668-61DEB40DF97E}"/>
              </a:ext>
            </a:extLst>
          </p:cNvPr>
          <p:cNvPicPr>
            <a:picLocks noChangeAspect="1"/>
          </p:cNvPicPr>
          <p:nvPr/>
        </p:nvPicPr>
        <p:blipFill>
          <a:blip r:embed="rId3"/>
          <a:stretch>
            <a:fillRect/>
          </a:stretch>
        </p:blipFill>
        <p:spPr>
          <a:xfrm>
            <a:off x="4749800" y="2349500"/>
            <a:ext cx="4200509" cy="3569208"/>
          </a:xfrm>
          <a:prstGeom prst="rect">
            <a:avLst/>
          </a:prstGeom>
        </p:spPr>
      </p:pic>
    </p:spTree>
    <p:extLst>
      <p:ext uri="{BB962C8B-B14F-4D97-AF65-F5344CB8AC3E}">
        <p14:creationId xmlns:p14="http://schemas.microsoft.com/office/powerpoint/2010/main" val="93593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FLEXMOB 19-20</a:t>
            </a:r>
          </a:p>
        </p:txBody>
      </p:sp>
      <p:pic>
        <p:nvPicPr>
          <p:cNvPr id="8" name="Image 7">
            <a:extLst>
              <a:ext uri="{FF2B5EF4-FFF2-40B4-BE49-F238E27FC236}">
                <a16:creationId xmlns:a16="http://schemas.microsoft.com/office/drawing/2014/main" id="{7FB159C6-B6B7-4755-81EE-96A78BF236C1}"/>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A4E20222-74FB-40A7-B298-3A62477FE98C}"/>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15193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FLEXMOB 20-21</a:t>
            </a:r>
          </a:p>
        </p:txBody>
      </p:sp>
      <p:pic>
        <p:nvPicPr>
          <p:cNvPr id="8" name="Image 7">
            <a:extLst>
              <a:ext uri="{FF2B5EF4-FFF2-40B4-BE49-F238E27FC236}">
                <a16:creationId xmlns:a16="http://schemas.microsoft.com/office/drawing/2014/main" id="{35808726-3682-46D5-90E7-E6B4CE16F80B}"/>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7D218D43-AD24-425C-9DE9-ACC75E02EA31}"/>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48641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4593B82-EBCB-498E-AADE-CFEE8E8CBC79}"/>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35BFBA6-1390-4FB6-A67A-DEFBCD33B872}"/>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AUD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AUDUSD - Historical &amp; Planned</a:t>
            </a:r>
            <a:endParaRPr lang="en-US" dirty="0"/>
          </a:p>
        </p:txBody>
      </p:sp>
      <p:pic>
        <p:nvPicPr>
          <p:cNvPr id="3" name="Image 2">
            <a:extLst>
              <a:ext uri="{FF2B5EF4-FFF2-40B4-BE49-F238E27FC236}">
                <a16:creationId xmlns:a16="http://schemas.microsoft.com/office/drawing/2014/main" id="{251FD316-5A20-44A5-B070-CA0D9B8D86D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90459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AUD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AUDUSD - Synthesis</a:t>
            </a:r>
          </a:p>
        </p:txBody>
      </p:sp>
      <p:pic>
        <p:nvPicPr>
          <p:cNvPr id="6" name="Image 5">
            <a:extLst>
              <a:ext uri="{FF2B5EF4-FFF2-40B4-BE49-F238E27FC236}">
                <a16:creationId xmlns:a16="http://schemas.microsoft.com/office/drawing/2014/main" id="{127BE0BB-4188-44A1-A0C1-97F1120846EF}"/>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45300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AUDUSD - REWARD 19-20</a:t>
            </a:r>
          </a:p>
        </p:txBody>
      </p:sp>
      <p:pic>
        <p:nvPicPr>
          <p:cNvPr id="8" name="Image 7">
            <a:extLst>
              <a:ext uri="{FF2B5EF4-FFF2-40B4-BE49-F238E27FC236}">
                <a16:creationId xmlns:a16="http://schemas.microsoft.com/office/drawing/2014/main" id="{1D6DFF07-1850-4B9B-A46E-46699CBC960C}"/>
              </a:ext>
            </a:extLst>
          </p:cNvPr>
          <p:cNvPicPr>
            <a:picLocks noChangeAspect="1"/>
          </p:cNvPicPr>
          <p:nvPr/>
        </p:nvPicPr>
        <p:blipFill>
          <a:blip r:embed="rId2"/>
          <a:stretch>
            <a:fillRect/>
          </a:stretch>
        </p:blipFill>
        <p:spPr>
          <a:xfrm>
            <a:off x="236467" y="2349501"/>
            <a:ext cx="4206605" cy="3569208"/>
          </a:xfrm>
          <a:prstGeom prst="rect">
            <a:avLst/>
          </a:prstGeom>
        </p:spPr>
      </p:pic>
      <p:pic>
        <p:nvPicPr>
          <p:cNvPr id="10" name="Image 9">
            <a:extLst>
              <a:ext uri="{FF2B5EF4-FFF2-40B4-BE49-F238E27FC236}">
                <a16:creationId xmlns:a16="http://schemas.microsoft.com/office/drawing/2014/main" id="{F960EE37-3628-4280-8EBF-6461FDEDD145}"/>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344883160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655</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AUDUSD - Historical &amp; Planned</vt:lpstr>
      <vt:lpstr>AUDUSD - Synthesis</vt:lpstr>
      <vt:lpstr>AUDUSD - REWARD 19-20</vt:lpstr>
      <vt:lpstr>AUDUSD - REWARD 20-21</vt:lpstr>
      <vt:lpstr>EURUSD - Historical &amp; Planned</vt:lpstr>
      <vt:lpstr>EURUSD - Synthesis</vt:lpstr>
      <vt:lpstr>EURUSD - ECF 19-20</vt:lpstr>
      <vt:lpstr>EURUSD - ECF 20-21</vt:lpstr>
      <vt:lpstr>EURUSD - FLEXMOB 19-20</vt:lpstr>
      <vt:lpstr>EURUSD - FLEXMOB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701</cp:revision>
  <cp:lastPrinted>2012-02-01T10:00:25Z</cp:lastPrinted>
  <dcterms:created xsi:type="dcterms:W3CDTF">2010-04-23T15:09:35Z</dcterms:created>
  <dcterms:modified xsi:type="dcterms:W3CDTF">2020-10-05T09:59:08Z</dcterms:modified>
</cp:coreProperties>
</file>