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95" r:id="rId8"/>
    <p:sldId id="496" r:id="rId9"/>
    <p:sldId id="470" r:id="rId10"/>
    <p:sldId id="458" r:id="rId11"/>
    <p:sldId id="411" r:id="rId12"/>
    <p:sldId id="413" r:id="rId13"/>
    <p:sldId id="414" r:id="rId14"/>
    <p:sldId id="415" r:id="rId15"/>
    <p:sldId id="416" r:id="rId16"/>
    <p:sldId id="457" r:id="rId17"/>
    <p:sldId id="417" r:id="rId18"/>
    <p:sldId id="419" r:id="rId19"/>
    <p:sldId id="420" r:id="rId20"/>
    <p:sldId id="421" r:id="rId21"/>
    <p:sldId id="422"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29/06/2018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C394AA3B-89EF-48E0-BD0B-E27BC4C6252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5536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23C5CE75-6261-4B75-9E34-2A217F7B208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202F638-6378-4928-B9C6-D8C49626480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7127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929B026A-AF68-4B53-BE7E-948C88DD0A2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EF6DD08-96AB-43E2-BB70-0BCF69848BE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8874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E2854548-9F45-490C-B43E-D39E5467AF7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BB49786-16E4-4805-B126-493353A92BB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479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C6446BE4-71AD-46FE-8CCB-A00212DC7D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BA58C031-9BB5-4038-B60A-5CE2622608D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4618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F5CA8C30-D180-4BA8-9A6A-58B41D66BB4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4419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A0A96244-9CE3-4E45-9A5A-0587D0E1DE0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8718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5D864D46-4733-43AF-B14B-1AEEC3383F7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F92CE56-69ED-4CEA-A475-404D1A09CE3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9357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17B50F0C-D608-4AF3-813C-EDAD54A727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08A8A65-21A4-4FB2-8DC6-CB6D913F24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9623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01A1A0AA-1354-4100-B0FF-3B1B6D1ADCE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C549931-6893-46A8-BF1D-9212ACA74E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1829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9CF75B1B-E39A-4580-BC6E-D5FCFA5A8AC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BFF71CB7-8B1C-4ED4-BE01-93E7EF07E19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4027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C295E2B-08C8-4C0D-9961-202877DE8B00}"/>
              </a:ext>
            </a:extLst>
          </p:cNvPr>
          <p:cNvPicPr>
            <a:picLocks noChangeAspect="1"/>
          </p:cNvPicPr>
          <p:nvPr/>
        </p:nvPicPr>
        <p:blipFill>
          <a:blip r:embed="rId2"/>
          <a:stretch>
            <a:fillRect/>
          </a:stretch>
        </p:blipFill>
        <p:spPr>
          <a:xfrm>
            <a:off x="127000" y="1524000"/>
            <a:ext cx="8890000" cy="26548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4B96156-A37A-4A66-B420-C9F027C6B8C7}"/>
              </a:ext>
            </a:extLst>
          </p:cNvPr>
          <p:cNvPicPr>
            <a:picLocks noChangeAspect="1"/>
          </p:cNvPicPr>
          <p:nvPr/>
        </p:nvPicPr>
        <p:blipFill>
          <a:blip r:embed="rId2"/>
          <a:stretch>
            <a:fillRect/>
          </a:stretch>
        </p:blipFill>
        <p:spPr>
          <a:xfrm>
            <a:off x="127000" y="1524000"/>
            <a:ext cx="8890000" cy="216703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49E7CA0-DC5E-4B4F-B3A3-0859538FD0F4}"/>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D5242279-7444-4FAF-996B-333A4ECF9699}"/>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81665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48E2FE9-A397-4566-AB3E-0792F8ACC8FB}"/>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E3EEE003-4D3E-45FE-A742-A5E68AF5653C}"/>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403283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0A9DCC3-5DBD-4817-AD44-DBDAFEA280D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94521095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5677</TotalTime>
  <Words>509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EURGBP - Historical &amp; Planned</vt:lpstr>
      <vt:lpstr>EURGBP - Synthesis</vt:lpstr>
      <vt:lpstr>EURGBP - 2017-18</vt:lpstr>
      <vt:lpstr>EURGBP - 2018-19</vt:lpstr>
      <vt:lpstr>EURGBP - 2019-20</vt:lpstr>
      <vt:lpstr>EURGBP - 2020-21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2018-07-03T09:55:03Z</dcterms:modified>
</cp:coreProperties>
</file>