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509" r:id="rId8"/>
    <p:sldId id="510" r:id="rId9"/>
    <p:sldId id="470" r:id="rId10"/>
    <p:sldId id="458" r:id="rId11"/>
    <p:sldId id="497" r:id="rId12"/>
    <p:sldId id="499" r:id="rId13"/>
    <p:sldId id="500" r:id="rId14"/>
    <p:sldId id="501" r:id="rId15"/>
    <p:sldId id="502" r:id="rId16"/>
    <p:sldId id="457" r:id="rId17"/>
    <p:sldId id="503" r:id="rId18"/>
    <p:sldId id="505" r:id="rId19"/>
    <p:sldId id="506" r:id="rId20"/>
    <p:sldId id="507" r:id="rId21"/>
    <p:sldId id="508"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03/08/2018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8/3/2018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8/3/2018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8/3/2018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8/3/2018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8/3/2018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8/3/2018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8/3/2018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8/3/2018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8/3/2018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8/3/2018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8/3/2018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D6AFE40F-208F-47C7-905F-40549D922C9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4107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68F1EF4B-858E-4B66-AE80-60BD96C02AC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7D140BAD-BAA0-43E8-A9ED-F21467E2A33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07737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D7B01A89-79BB-4F37-9583-8CEFE1B94BA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764EF94D-3CCB-4585-9D42-28A36B43524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90858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C2229CDB-2641-4D6E-8F80-27EE4FC8A68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7D725A16-D19F-481B-B642-7791061542A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9519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CC846F5F-2E77-4C27-BC2F-51EC491DB90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365A69B5-BECB-403B-AA79-04D7F346E42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2470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8727F9A9-C280-4836-BAE2-E6D506A99187}"/>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292583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D47CE9E3-A001-42AA-B4F1-053568ADE9A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51356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69AC495E-58C0-4200-B91A-6C984A93DE9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53940126-23B3-4CE6-8E39-C9F40E51F19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0286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FB0DACA9-1089-469F-8D72-99F24335228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FACEE9A4-B442-48F3-9CF1-078DF24E494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26311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40CADEEB-C23C-433A-9114-8A673A8684E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322A1830-5580-4F99-B28B-3416EBDAD5D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70889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9AE6F44C-A7D7-424B-97F6-CA8A09FD031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EB41466C-BBB6-4448-8B49-724DC4A67A1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08081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D6C96A2-29CA-4BB6-BE69-1983EEA96B26}"/>
              </a:ext>
            </a:extLst>
          </p:cNvPr>
          <p:cNvPicPr>
            <a:picLocks noChangeAspect="1"/>
          </p:cNvPicPr>
          <p:nvPr/>
        </p:nvPicPr>
        <p:blipFill>
          <a:blip r:embed="rId2"/>
          <a:stretch>
            <a:fillRect/>
          </a:stretch>
        </p:blipFill>
        <p:spPr>
          <a:xfrm>
            <a:off x="127000" y="1524000"/>
            <a:ext cx="8890000" cy="2654888"/>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F115CDF0-E694-47AA-AA4C-E6243F451CF4}"/>
              </a:ext>
            </a:extLst>
          </p:cNvPr>
          <p:cNvPicPr>
            <a:picLocks noChangeAspect="1"/>
          </p:cNvPicPr>
          <p:nvPr/>
        </p:nvPicPr>
        <p:blipFill>
          <a:blip r:embed="rId2"/>
          <a:stretch>
            <a:fillRect/>
          </a:stretch>
        </p:blipFill>
        <p:spPr>
          <a:xfrm>
            <a:off x="127000" y="1524000"/>
            <a:ext cx="8890000" cy="2167035"/>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04A92F76-1BA0-43AF-8CFF-B6AB57DF79CC}"/>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id="{B0F1F47E-68EF-469D-A31E-3319EF4A0D45}"/>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390929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157CD1C-4B69-49CD-9FF8-2B2DFDA3AD3A}"/>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id="{3021DD24-712F-4ECC-A145-86B35E1753D4}"/>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46801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9E20900-A435-42EE-B9EA-A1C37C0F93A1}"/>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54059669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509</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22</vt:i4>
      </vt:variant>
    </vt:vector>
  </HeadingPairs>
  <TitlesOfParts>
    <vt:vector size="31"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- 2017-18</vt:lpstr>
      <vt:lpstr>EURCHF - 2018-19</vt:lpstr>
      <vt:lpstr>EURCHF - 2019-20</vt:lpstr>
      <vt:lpstr>EURCHF - 2020-21</vt:lpstr>
      <vt:lpstr>EURGBP - Historical &amp; Planned</vt:lpstr>
      <vt:lpstr>EURGBP - Synthesis</vt:lpstr>
      <vt:lpstr>EURGBP - 2017-18</vt:lpstr>
      <vt:lpstr>EURGBP - 2018-19</vt:lpstr>
      <vt:lpstr>EURGBP - 2019-20</vt:lpstr>
      <vt:lpstr>EURGBP - 2020-21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703</cp:revision>
  <cp:lastPrinted>2012-02-01T10:00:25Z</cp:lastPrinted>
  <dcterms:created xsi:type="dcterms:W3CDTF">2010-04-23T15:09:35Z</dcterms:created>
  <dcterms:modified xsi:type="dcterms:W3CDTF">2018-08-03T11:57:08Z</dcterms:modified>
</cp:coreProperties>
</file>