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8" r:id="rId11"/>
    <p:sldId id="497" r:id="rId12"/>
    <p:sldId id="499" r:id="rId13"/>
    <p:sldId id="500" r:id="rId14"/>
    <p:sldId id="501" r:id="rId15"/>
    <p:sldId id="502" r:id="rId16"/>
    <p:sldId id="503" r:id="rId17"/>
    <p:sldId id="457"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03/09/2018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9/3/2018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9/3/2018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9/3/2018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9/3/2018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9/3/2018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9/3/2018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9/3/2018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9/3/2018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9/3/2018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9/3/2018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9/3/2018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9/3/2018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9/3/2018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B154D5B0-EDC1-4A1A-879F-2E008F69EAB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249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663C6501-98DA-4F3A-9296-C92D8E6C06D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2EF3B31-057F-44EB-ACD0-CE178D29AB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6997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F6C09E46-E49B-4D1C-BBF1-2139D438D1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5ECE375-2F15-4D95-BDD5-001D5C8FD4F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36563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950F656E-8F78-4F9E-BCC2-EC1EEDB128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5BAF9B3-D729-494C-BBBC-D5EBB8D593A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0265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7B358E7A-66A1-42BF-AD1C-B087A6D14A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F73A3C92-D916-47DF-B5C6-9C6797B817E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5688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09EB48D4-FA29-4625-8D64-634C8B65FA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539A1AE-AADF-4A01-8BEC-497DF15CF0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9547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B0F99BE-BAB3-4FD3-819F-5932B6DD197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89854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CC760041-0D6B-4890-9799-A5EB7ABC9FC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1423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7B775FF9-5B8D-4C6B-9E08-419BCC118A8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240D5A1-D438-43F0-907C-65C1190F74C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9598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AE96A851-E484-4B2A-9F94-3F58CE734A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686FF63-E5AB-46B5-B1B0-CD2B6E93DDD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224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B9E5BBBB-64B8-4BEF-9532-331C9242FCC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2CECC0B-B000-4AD1-BDCE-B2CD0BDFE19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80881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C9AB6981-9797-480F-9605-9BC9E0AD738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002D2BA-456A-4824-B36A-4881D47B142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7596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FDA3AE1E-BCB5-4522-81BC-2E5122E98CB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D322B112-6458-410A-B438-6067AE339F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5822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729AC37-8A12-47F0-86E3-C9E18976E889}"/>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392ABE8-387F-44FE-B155-2F8BF844E5BA}"/>
              </a:ext>
            </a:extLst>
          </p:cNvPr>
          <p:cNvPicPr>
            <a:picLocks noChangeAspect="1"/>
          </p:cNvPicPr>
          <p:nvPr/>
        </p:nvPicPr>
        <p:blipFill>
          <a:blip r:embed="rId2"/>
          <a:stretch>
            <a:fillRect/>
          </a:stretch>
        </p:blipFill>
        <p:spPr>
          <a:xfrm>
            <a:off x="127000" y="1524000"/>
            <a:ext cx="8890000" cy="252820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A4DAEF5-E0EA-4C87-A38E-0BCC71EA7F9F}"/>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C54DAE17-F7BD-4A0B-909C-3C8CF6C14F9E}"/>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48220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0130AB8-C1C1-48A2-B54F-6EB9FBCC03EB}"/>
              </a:ext>
            </a:extLst>
          </p:cNvPr>
          <p:cNvPicPr>
            <a:picLocks noChangeAspect="1"/>
          </p:cNvPicPr>
          <p:nvPr/>
        </p:nvPicPr>
        <p:blipFill>
          <a:blip r:embed="rId2"/>
          <a:stretch>
            <a:fillRect/>
          </a:stretch>
        </p:blipFill>
        <p:spPr>
          <a:xfrm>
            <a:off x="317500" y="1143000"/>
            <a:ext cx="4549235" cy="1905000"/>
          </a:xfrm>
          <a:prstGeom prst="rect">
            <a:avLst/>
          </a:prstGeom>
        </p:spPr>
      </p:pic>
      <p:pic>
        <p:nvPicPr>
          <p:cNvPr id="7" name="Image 6">
            <a:extLst>
              <a:ext uri="{FF2B5EF4-FFF2-40B4-BE49-F238E27FC236}">
                <a16:creationId xmlns:a16="http://schemas.microsoft.com/office/drawing/2014/main" id="{89E7378F-6EE9-4606-A62B-4777D2638DDB}"/>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101458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53A3BEA-FBCD-48B6-84BD-31C77E2DFEB9}"/>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918714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24</vt:i4>
      </vt:variant>
    </vt:vector>
  </HeadingPairs>
  <TitlesOfParts>
    <vt:vector size="33"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2018-09-03T08:16:35Z</dcterms:modified>
</cp:coreProperties>
</file>